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4" r:id="rId3"/>
    <p:sldId id="363" r:id="rId5"/>
    <p:sldId id="364" r:id="rId6"/>
    <p:sldId id="431" r:id="rId7"/>
    <p:sldId id="449" r:id="rId8"/>
    <p:sldId id="420" r:id="rId9"/>
    <p:sldId id="450" r:id="rId10"/>
    <p:sldId id="446" r:id="rId11"/>
    <p:sldId id="451" r:id="rId12"/>
    <p:sldId id="440" r:id="rId13"/>
    <p:sldId id="448" r:id="rId14"/>
  </p:sldIdLst>
  <p:sldSz cx="9144000" cy="514477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和目录" id="{279cb3e7-c337-4b17-896e-7926560ee885}">
          <p14:sldIdLst>
            <p14:sldId id="434"/>
            <p14:sldId id="363"/>
          </p14:sldIdLst>
        </p14:section>
        <p14:section name="工作评价" id="{d41807d6-fd3b-40bb-be95-f1ac9ee439e1}">
          <p14:sldIdLst>
            <p14:sldId id="364"/>
            <p14:sldId id="431"/>
          </p14:sldIdLst>
        </p14:section>
        <p14:section name="自我评价" id="{878077dc-4d2c-48c9-a85d-d9180325d958}">
          <p14:sldIdLst>
            <p14:sldId id="449"/>
            <p14:sldId id="420"/>
          </p14:sldIdLst>
        </p14:section>
        <p14:section name="工作体会" id="{bf74de51-05ab-4a61-836e-aa4c47c5958a}">
          <p14:sldIdLst>
            <p14:sldId id="450"/>
            <p14:sldId id="446"/>
          </p14:sldIdLst>
        </p14:section>
        <p14:section name="工作规划和展望" id="{67486006-1658-4a76-9523-ac96a8c9dcb8}">
          <p14:sldIdLst>
            <p14:sldId id="451"/>
            <p14:sldId id="440"/>
          </p14:sldIdLst>
        </p14:section>
        <p14:section name="结尾" id="{cab12955-94f3-429d-a5a6-d5051997171c}">
          <p14:sldIdLst>
            <p14:sldId id="44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248" autoAdjust="0"/>
    <p:restoredTop sz="94660"/>
  </p:normalViewPr>
  <p:slideViewPr>
    <p:cSldViewPr>
      <p:cViewPr varScale="1">
        <p:scale>
          <a:sx n="82" d="100"/>
          <a:sy n="82" d="100"/>
        </p:scale>
        <p:origin x="102" y="216"/>
      </p:cViewPr>
      <p:guideLst>
        <p:guide orient="horz" pos="1620"/>
        <p:guide pos="288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F8513-A743-4602-9E9F-CEEE9A802B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1102C-FAD4-459D-8C7A-106E6431C5A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102C-FAD4-459D-8C7A-106E6431C5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03885-BE8B-41DA-867E-71767820FE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102C-FAD4-459D-8C7A-106E6431C5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102C-FAD4-459D-8C7A-106E6431C5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102C-FAD4-459D-8C7A-106E6431C5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102C-FAD4-459D-8C7A-106E6431C5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102C-FAD4-459D-8C7A-106E6431C5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760EF0-27D5-4E1B-8B98-FFF90C7DB4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102C-FAD4-459D-8C7A-106E6431C5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313"/>
            <a:ext cx="7772400" cy="110285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550"/>
            <a:ext cx="6400800" cy="13148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57192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07504" y="124272"/>
            <a:ext cx="8928992" cy="48965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07504" y="232284"/>
            <a:ext cx="395569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575080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工作规划和展望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539044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851"/>
            <a:ext cx="3008313" cy="87180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9119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658"/>
            <a:ext cx="3008313" cy="35193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561"/>
            <a:ext cx="5486400" cy="42518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723"/>
            <a:ext cx="5486400" cy="30870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746"/>
            <a:ext cx="5486400" cy="6038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42"/>
            <a:ext cx="2057400" cy="438999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42"/>
            <a:ext cx="6019800" cy="438999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53" y="196280"/>
            <a:ext cx="144024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6" rIns="68572" bIns="34286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" name="文本框 37"/>
          <p:cNvSpPr txBox="1"/>
          <p:nvPr userDrawn="1"/>
        </p:nvSpPr>
        <p:spPr>
          <a:xfrm>
            <a:off x="216273" y="196280"/>
            <a:ext cx="2189971" cy="315475"/>
          </a:xfrm>
          <a:prstGeom prst="rect">
            <a:avLst/>
          </a:prstGeom>
          <a:noFill/>
        </p:spPr>
        <p:txBody>
          <a:bodyPr wrap="none" lIns="68572" tIns="34286" rIns="68572" bIns="34286" rtlCol="0">
            <a:spAutoFit/>
          </a:bodyPr>
          <a:lstStyle/>
          <a:p>
            <a:pPr defTabSz="68580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8"/>
          <p:cNvSpPr txBox="1"/>
          <p:nvPr userDrawn="1"/>
        </p:nvSpPr>
        <p:spPr>
          <a:xfrm>
            <a:off x="265225" y="520317"/>
            <a:ext cx="2038917" cy="207753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push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 userDrawn="1"/>
        </p:nvSpPr>
        <p:spPr>
          <a:xfrm>
            <a:off x="3865651" y="368823"/>
            <a:ext cx="1292662" cy="300175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lvl="0" algn="ctr"/>
            <a:r>
              <a:rPr lang="zh-CN" altLang="en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15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3274748" y="710767"/>
            <a:ext cx="2562232" cy="346356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advClick="0" advTm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196"/>
            <a:ext cx="7772400" cy="102187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708"/>
            <a:ext cx="7772400" cy="11254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521"/>
            <a:ext cx="4038600" cy="3395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521"/>
            <a:ext cx="4038600" cy="3395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624228" y="4552764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690"/>
            <a:ext cx="4040188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60"/>
            <a:ext cx="4040188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690"/>
            <a:ext cx="4041775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660"/>
            <a:ext cx="4041775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57192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07504" y="124272"/>
            <a:ext cx="8928992" cy="48965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08213" y="232284"/>
            <a:ext cx="395569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575789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工作评价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539753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57192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07504" y="124272"/>
            <a:ext cx="8928992" cy="48965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07504" y="232284"/>
            <a:ext cx="395570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588545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552509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57192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07504" y="124272"/>
            <a:ext cx="8928992" cy="48965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07504" y="232284"/>
            <a:ext cx="395569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588545" y="232284"/>
            <a:ext cx="1836172" cy="315475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工作体会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38"/>
          <p:cNvSpPr txBox="1"/>
          <p:nvPr userDrawn="1"/>
        </p:nvSpPr>
        <p:spPr>
          <a:xfrm>
            <a:off x="552509" y="556320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80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20DD7-6358-4E35-981D-64C57D7D9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67DBE-345A-4DFC-A5AF-A1AA18485CC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ransition spd="med" advClick="0" advTm="0"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8.jpeg"/><Relationship Id="rId27" Type="http://schemas.openxmlformats.org/officeDocument/2006/relationships/notesSlide" Target="../notesSlides/notesSlide6.xml"/><Relationship Id="rId26" Type="http://schemas.openxmlformats.org/officeDocument/2006/relationships/slideLayout" Target="../slideLayouts/slideLayout7.xml"/><Relationship Id="rId25" Type="http://schemas.openxmlformats.org/officeDocument/2006/relationships/tags" Target="../tags/tag22.xml"/><Relationship Id="rId24" Type="http://schemas.openxmlformats.org/officeDocument/2006/relationships/tags" Target="../tags/tag21.xml"/><Relationship Id="rId23" Type="http://schemas.openxmlformats.org/officeDocument/2006/relationships/tags" Target="../tags/tag20.xml"/><Relationship Id="rId22" Type="http://schemas.openxmlformats.org/officeDocument/2006/relationships/tags" Target="../tags/tag19.xml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image" Target="../media/image7.jpeg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tags" Target="../tags/tag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5719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3548" y="484312"/>
            <a:ext cx="8136904" cy="41764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6" name="箭头: V 形 5"/>
          <p:cNvSpPr/>
          <p:nvPr/>
        </p:nvSpPr>
        <p:spPr>
          <a:xfrm>
            <a:off x="863588" y="484312"/>
            <a:ext cx="2196244" cy="2196244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箭头: V 形 6"/>
          <p:cNvSpPr/>
          <p:nvPr/>
        </p:nvSpPr>
        <p:spPr>
          <a:xfrm>
            <a:off x="2267744" y="2572544"/>
            <a:ext cx="936104" cy="93610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3822790" y="2458247"/>
            <a:ext cx="184665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述职报告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3841633" y="3098167"/>
            <a:ext cx="4032854" cy="246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rgbClr val="5358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800" dirty="0">
                <a:solidFill>
                  <a:srgbClr val="5358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rgbClr val="5358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3851258" y="3476335"/>
            <a:ext cx="2952734" cy="15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358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</a:t>
            </a:r>
            <a:r>
              <a:rPr lang="en-US" altLang="zh-CN" sz="1000" dirty="0">
                <a:solidFill>
                  <a:srgbClr val="5358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:XXX</a:t>
            </a:r>
            <a:r>
              <a:rPr lang="zh-CN" altLang="en-US" sz="1000" dirty="0">
                <a:solidFill>
                  <a:srgbClr val="5358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时间</a:t>
            </a:r>
            <a:r>
              <a:rPr lang="en-US" altLang="zh-CN" sz="1000" dirty="0">
                <a:solidFill>
                  <a:srgbClr val="5358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:201X</a:t>
            </a:r>
            <a:r>
              <a:rPr lang="zh-CN" altLang="en-US" sz="1000" dirty="0">
                <a:solidFill>
                  <a:srgbClr val="5358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sz="1000" dirty="0">
                <a:solidFill>
                  <a:srgbClr val="5358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</a:t>
            </a:r>
            <a:r>
              <a:rPr lang="zh-CN" altLang="en-US" sz="1000" dirty="0">
                <a:solidFill>
                  <a:srgbClr val="5358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</a:t>
            </a:r>
            <a:r>
              <a:rPr lang="en-US" altLang="zh-CN" sz="1000" dirty="0">
                <a:solidFill>
                  <a:srgbClr val="5358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</a:t>
            </a:r>
            <a:r>
              <a:rPr lang="zh-CN" altLang="en-US" sz="1000" dirty="0">
                <a:solidFill>
                  <a:srgbClr val="5358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日</a:t>
            </a:r>
            <a:endParaRPr lang="zh-CN" altLang="en-US" sz="1000" dirty="0">
              <a:solidFill>
                <a:srgbClr val="53585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3810214" y="1448436"/>
            <a:ext cx="14234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宋体" panose="02010600030101010101" pitchFamily="2" charset="-122"/>
              </a:rPr>
              <a:t>201X</a:t>
            </a:r>
            <a:endParaRPr lang="en-US" altLang="zh-CN" sz="5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箭头: V 形 11"/>
          <p:cNvSpPr/>
          <p:nvPr/>
        </p:nvSpPr>
        <p:spPr>
          <a:xfrm>
            <a:off x="6006215" y="1382722"/>
            <a:ext cx="936104" cy="936104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667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8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9" dur="37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0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1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3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1" grpId="0"/>
          <p:bldP spid="1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667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8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9" dur="37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0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1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3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1" grpId="0"/>
          <p:bldP spid="12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5332810" y="2939370"/>
            <a:ext cx="261938" cy="263210"/>
          </a:xfrm>
          <a:custGeom>
            <a:avLst/>
            <a:gdLst>
              <a:gd name="T0" fmla="*/ 16796 w 19679"/>
              <a:gd name="T1" fmla="*/ 2882 h 19679"/>
              <a:gd name="T2" fmla="*/ 16796 w 19679"/>
              <a:gd name="T3" fmla="*/ 16796 h 19679"/>
              <a:gd name="T4" fmla="*/ 2882 w 19679"/>
              <a:gd name="T5" fmla="*/ 16796 h 19679"/>
              <a:gd name="T6" fmla="*/ 2882 w 19679"/>
              <a:gd name="T7" fmla="*/ 2882 h 19679"/>
              <a:gd name="T8" fmla="*/ 16796 w 19679"/>
              <a:gd name="T9" fmla="*/ 2882 h 19679"/>
              <a:gd name="T10" fmla="*/ 16796 w 19679"/>
              <a:gd name="T11" fmla="*/ 2882 h 19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accent3"/>
          </a:solidFill>
          <a:ln w="12700">
            <a:solidFill>
              <a:srgbClr val="DD6572"/>
            </a:solidFill>
            <a:bevel/>
          </a:ln>
        </p:spPr>
        <p:txBody>
          <a:bodyPr lIns="68580" tIns="34290" rIns="68580" bIns="34290"/>
          <a:lstStyle/>
          <a:p>
            <a:pPr defTabSz="685800">
              <a:defRPr/>
            </a:pPr>
            <a:endParaRPr lang="zh-CN" altLang="en-US" sz="1400" kern="0" dirty="0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 rot="-5400000">
            <a:off x="4135499" y="1708750"/>
            <a:ext cx="895626" cy="1753790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10804 h 21600"/>
              <a:gd name="T4" fmla="*/ 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cubicBezTo>
                  <a:pt x="11925" y="21600"/>
                  <a:pt x="21600" y="16767"/>
                  <a:pt x="21600" y="10804"/>
                </a:cubicBezTo>
                <a:cubicBezTo>
                  <a:pt x="21600" y="4840"/>
                  <a:pt x="11925" y="0"/>
                  <a:pt x="0" y="0"/>
                </a:cubicBezTo>
              </a:path>
            </a:pathLst>
          </a:custGeom>
          <a:noFill/>
          <a:ln w="12700">
            <a:solidFill>
              <a:schemeClr val="accent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pPr defTabSz="685800">
              <a:defRPr/>
            </a:pPr>
            <a:endParaRPr lang="zh-CN" altLang="en-US" sz="1400" kern="0" dirty="0"/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3575448" y="2939370"/>
            <a:ext cx="263128" cy="263210"/>
          </a:xfrm>
          <a:custGeom>
            <a:avLst/>
            <a:gdLst>
              <a:gd name="T0" fmla="*/ 16796 w 19679"/>
              <a:gd name="T1" fmla="*/ 2882 h 19679"/>
              <a:gd name="T2" fmla="*/ 16796 w 19679"/>
              <a:gd name="T3" fmla="*/ 16796 h 19679"/>
              <a:gd name="T4" fmla="*/ 2882 w 19679"/>
              <a:gd name="T5" fmla="*/ 16796 h 19679"/>
              <a:gd name="T6" fmla="*/ 2882 w 19679"/>
              <a:gd name="T7" fmla="*/ 2882 h 19679"/>
              <a:gd name="T8" fmla="*/ 16796 w 19679"/>
              <a:gd name="T9" fmla="*/ 2882 h 19679"/>
              <a:gd name="T10" fmla="*/ 16796 w 19679"/>
              <a:gd name="T11" fmla="*/ 2882 h 19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 w="12700">
            <a:solidFill>
              <a:srgbClr val="DD6572"/>
            </a:solidFill>
            <a:bevel/>
          </a:ln>
        </p:spPr>
        <p:txBody>
          <a:bodyPr lIns="68580" tIns="34290" rIns="68580" bIns="34290"/>
          <a:lstStyle/>
          <a:p>
            <a:pPr defTabSz="685800">
              <a:defRPr/>
            </a:pPr>
            <a:endParaRPr lang="zh-CN" altLang="en-US" sz="1400" kern="0" dirty="0"/>
          </a:p>
        </p:txBody>
      </p:sp>
      <p:sp>
        <p:nvSpPr>
          <p:cNvPr id="6" name="AutoShape 15"/>
          <p:cNvSpPr>
            <a:spLocks noChangeArrowheads="1"/>
          </p:cNvSpPr>
          <p:nvPr/>
        </p:nvSpPr>
        <p:spPr bwMode="auto">
          <a:xfrm>
            <a:off x="3636169" y="2996537"/>
            <a:ext cx="142875" cy="142919"/>
          </a:xfrm>
          <a:custGeom>
            <a:avLst/>
            <a:gdLst>
              <a:gd name="T0" fmla="*/ 18600 w 21600"/>
              <a:gd name="T1" fmla="*/ 8530 h 21600"/>
              <a:gd name="T2" fmla="*/ 21382 w 21600"/>
              <a:gd name="T3" fmla="*/ 8976 h 21600"/>
              <a:gd name="T4" fmla="*/ 21600 w 21600"/>
              <a:gd name="T5" fmla="*/ 12410 h 21600"/>
              <a:gd name="T6" fmla="*/ 20269 w 21600"/>
              <a:gd name="T7" fmla="*/ 12909 h 21600"/>
              <a:gd name="T8" fmla="*/ 18575 w 21600"/>
              <a:gd name="T9" fmla="*/ 13098 h 21600"/>
              <a:gd name="T10" fmla="*/ 19578 w 21600"/>
              <a:gd name="T11" fmla="*/ 16803 h 21600"/>
              <a:gd name="T12" fmla="*/ 19286 w 21600"/>
              <a:gd name="T13" fmla="*/ 17523 h 21600"/>
              <a:gd name="T14" fmla="*/ 17538 w 21600"/>
              <a:gd name="T15" fmla="*/ 19257 h 21600"/>
              <a:gd name="T16" fmla="*/ 16629 w 21600"/>
              <a:gd name="T17" fmla="*/ 19378 h 21600"/>
              <a:gd name="T18" fmla="*/ 15136 w 21600"/>
              <a:gd name="T19" fmla="*/ 18240 h 21600"/>
              <a:gd name="T20" fmla="*/ 13890 w 21600"/>
              <a:gd name="T21" fmla="*/ 18282 h 21600"/>
              <a:gd name="T22" fmla="*/ 13009 w 21600"/>
              <a:gd name="T23" fmla="*/ 19214 h 21600"/>
              <a:gd name="T24" fmla="*/ 12692 w 21600"/>
              <a:gd name="T25" fmla="*/ 21179 h 21600"/>
              <a:gd name="T26" fmla="*/ 9191 w 21600"/>
              <a:gd name="T27" fmla="*/ 21600 h 21600"/>
              <a:gd name="T28" fmla="*/ 8679 w 21600"/>
              <a:gd name="T29" fmla="*/ 19979 h 21600"/>
              <a:gd name="T30" fmla="*/ 6942 w 21600"/>
              <a:gd name="T31" fmla="*/ 17910 h 21600"/>
              <a:gd name="T32" fmla="*/ 4773 w 21600"/>
              <a:gd name="T33" fmla="*/ 19573 h 21600"/>
              <a:gd name="T34" fmla="*/ 4107 w 21600"/>
              <a:gd name="T35" fmla="*/ 19256 h 21600"/>
              <a:gd name="T36" fmla="*/ 2405 w 21600"/>
              <a:gd name="T37" fmla="*/ 17523 h 21600"/>
              <a:gd name="T38" fmla="*/ 2249 w 21600"/>
              <a:gd name="T39" fmla="*/ 16648 h 21600"/>
              <a:gd name="T40" fmla="*/ 3328 w 21600"/>
              <a:gd name="T41" fmla="*/ 15174 h 21600"/>
              <a:gd name="T42" fmla="*/ 2997 w 21600"/>
              <a:gd name="T43" fmla="*/ 13045 h 21600"/>
              <a:gd name="T44" fmla="*/ 215 w 21600"/>
              <a:gd name="T45" fmla="*/ 12599 h 21600"/>
              <a:gd name="T46" fmla="*/ 0 w 21600"/>
              <a:gd name="T47" fmla="*/ 9162 h 21600"/>
              <a:gd name="T48" fmla="*/ 1340 w 21600"/>
              <a:gd name="T49" fmla="*/ 8666 h 21600"/>
              <a:gd name="T50" fmla="*/ 2997 w 21600"/>
              <a:gd name="T51" fmla="*/ 8473 h 21600"/>
              <a:gd name="T52" fmla="*/ 2031 w 21600"/>
              <a:gd name="T53" fmla="*/ 4772 h 21600"/>
              <a:gd name="T54" fmla="*/ 2317 w 21600"/>
              <a:gd name="T55" fmla="*/ 4049 h 21600"/>
              <a:gd name="T56" fmla="*/ 4067 w 21600"/>
              <a:gd name="T57" fmla="*/ 2321 h 21600"/>
              <a:gd name="T58" fmla="*/ 4968 w 21600"/>
              <a:gd name="T59" fmla="*/ 2197 h 21600"/>
              <a:gd name="T60" fmla="*/ 6472 w 21600"/>
              <a:gd name="T61" fmla="*/ 3332 h 21600"/>
              <a:gd name="T62" fmla="*/ 7707 w 21600"/>
              <a:gd name="T63" fmla="*/ 3303 h 21600"/>
              <a:gd name="T64" fmla="*/ 8568 w 21600"/>
              <a:gd name="T65" fmla="*/ 2363 h 21600"/>
              <a:gd name="T66" fmla="*/ 8899 w 21600"/>
              <a:gd name="T67" fmla="*/ 418 h 21600"/>
              <a:gd name="T68" fmla="*/ 12406 w 21600"/>
              <a:gd name="T69" fmla="*/ 0 h 21600"/>
              <a:gd name="T70" fmla="*/ 12893 w 21600"/>
              <a:gd name="T71" fmla="*/ 1595 h 21600"/>
              <a:gd name="T72" fmla="*/ 13890 w 21600"/>
              <a:gd name="T73" fmla="*/ 3284 h 21600"/>
              <a:gd name="T74" fmla="*/ 15117 w 21600"/>
              <a:gd name="T75" fmla="*/ 3303 h 21600"/>
              <a:gd name="T76" fmla="*/ 16589 w 21600"/>
              <a:gd name="T77" fmla="*/ 2183 h 21600"/>
              <a:gd name="T78" fmla="*/ 17490 w 21600"/>
              <a:gd name="T79" fmla="*/ 2321 h 21600"/>
              <a:gd name="T80" fmla="*/ 19207 w 21600"/>
              <a:gd name="T81" fmla="*/ 4049 h 21600"/>
              <a:gd name="T82" fmla="*/ 19343 w 21600"/>
              <a:gd name="T83" fmla="*/ 4955 h 21600"/>
              <a:gd name="T84" fmla="*/ 18241 w 21600"/>
              <a:gd name="T85" fmla="*/ 6429 h 21600"/>
              <a:gd name="T86" fmla="*/ 10806 w 21600"/>
              <a:gd name="T87" fmla="*/ 14044 h 21600"/>
              <a:gd name="T88" fmla="*/ 13091 w 21600"/>
              <a:gd name="T89" fmla="*/ 13070 h 21600"/>
              <a:gd name="T90" fmla="*/ 14046 w 21600"/>
              <a:gd name="T91" fmla="*/ 10775 h 21600"/>
              <a:gd name="T92" fmla="*/ 13091 w 21600"/>
              <a:gd name="T93" fmla="*/ 8502 h 21600"/>
              <a:gd name="T94" fmla="*/ 10806 w 21600"/>
              <a:gd name="T95" fmla="*/ 7556 h 21600"/>
              <a:gd name="T96" fmla="*/ 8494 w 21600"/>
              <a:gd name="T97" fmla="*/ 8502 h 21600"/>
              <a:gd name="T98" fmla="*/ 7551 w 21600"/>
              <a:gd name="T99" fmla="*/ 10775 h 21600"/>
              <a:gd name="T100" fmla="*/ 8494 w 21600"/>
              <a:gd name="T101" fmla="*/ 13070 h 21600"/>
              <a:gd name="T102" fmla="*/ 10806 w 21600"/>
              <a:gd name="T103" fmla="*/ 1404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600" h="21600">
                <a:moveTo>
                  <a:pt x="17909" y="6867"/>
                </a:moveTo>
                <a:cubicBezTo>
                  <a:pt x="18210" y="7364"/>
                  <a:pt x="18439" y="7917"/>
                  <a:pt x="18600" y="8530"/>
                </a:cubicBezTo>
                <a:cubicBezTo>
                  <a:pt x="19045" y="8620"/>
                  <a:pt x="19513" y="8680"/>
                  <a:pt x="20005" y="8705"/>
                </a:cubicBezTo>
                <a:cubicBezTo>
                  <a:pt x="20498" y="8733"/>
                  <a:pt x="20957" y="8821"/>
                  <a:pt x="21382" y="8976"/>
                </a:cubicBezTo>
                <a:cubicBezTo>
                  <a:pt x="21526" y="9013"/>
                  <a:pt x="21600" y="9092"/>
                  <a:pt x="21600" y="9219"/>
                </a:cubicBezTo>
                <a:lnTo>
                  <a:pt x="21600" y="12410"/>
                </a:lnTo>
                <a:cubicBezTo>
                  <a:pt x="21600" y="12517"/>
                  <a:pt x="21464" y="12613"/>
                  <a:pt x="21198" y="12697"/>
                </a:cubicBezTo>
                <a:cubicBezTo>
                  <a:pt x="20932" y="12788"/>
                  <a:pt x="20623" y="12853"/>
                  <a:pt x="20269" y="12909"/>
                </a:cubicBezTo>
                <a:cubicBezTo>
                  <a:pt x="19918" y="12963"/>
                  <a:pt x="19575" y="13003"/>
                  <a:pt x="19241" y="13031"/>
                </a:cubicBezTo>
                <a:cubicBezTo>
                  <a:pt x="18904" y="13056"/>
                  <a:pt x="18683" y="13079"/>
                  <a:pt x="18575" y="13098"/>
                </a:cubicBezTo>
                <a:cubicBezTo>
                  <a:pt x="18448" y="13612"/>
                  <a:pt x="18238" y="14137"/>
                  <a:pt x="17938" y="14680"/>
                </a:cubicBezTo>
                <a:cubicBezTo>
                  <a:pt x="18433" y="15417"/>
                  <a:pt x="18983" y="16125"/>
                  <a:pt x="19578" y="16803"/>
                </a:cubicBezTo>
                <a:lnTo>
                  <a:pt x="19660" y="17006"/>
                </a:lnTo>
                <a:cubicBezTo>
                  <a:pt x="19660" y="17077"/>
                  <a:pt x="19535" y="17252"/>
                  <a:pt x="19286" y="17523"/>
                </a:cubicBezTo>
                <a:cubicBezTo>
                  <a:pt x="19037" y="17800"/>
                  <a:pt x="18756" y="18096"/>
                  <a:pt x="18439" y="18412"/>
                </a:cubicBezTo>
                <a:cubicBezTo>
                  <a:pt x="18122" y="18726"/>
                  <a:pt x="17822" y="19008"/>
                  <a:pt x="17538" y="19257"/>
                </a:cubicBezTo>
                <a:cubicBezTo>
                  <a:pt x="17252" y="19505"/>
                  <a:pt x="17068" y="19626"/>
                  <a:pt x="16989" y="19626"/>
                </a:cubicBezTo>
                <a:cubicBezTo>
                  <a:pt x="16969" y="19626"/>
                  <a:pt x="16850" y="19542"/>
                  <a:pt x="16629" y="19378"/>
                </a:cubicBezTo>
                <a:cubicBezTo>
                  <a:pt x="16408" y="19211"/>
                  <a:pt x="16165" y="19025"/>
                  <a:pt x="15896" y="18822"/>
                </a:cubicBezTo>
                <a:cubicBezTo>
                  <a:pt x="15629" y="18621"/>
                  <a:pt x="15377" y="18426"/>
                  <a:pt x="15136" y="18240"/>
                </a:cubicBezTo>
                <a:cubicBezTo>
                  <a:pt x="14899" y="18056"/>
                  <a:pt x="14746" y="17946"/>
                  <a:pt x="14683" y="17910"/>
                </a:cubicBezTo>
                <a:cubicBezTo>
                  <a:pt x="14420" y="18054"/>
                  <a:pt x="14156" y="18178"/>
                  <a:pt x="13890" y="18282"/>
                </a:cubicBezTo>
                <a:cubicBezTo>
                  <a:pt x="13624" y="18384"/>
                  <a:pt x="13355" y="18472"/>
                  <a:pt x="13083" y="18545"/>
                </a:cubicBezTo>
                <a:cubicBezTo>
                  <a:pt x="13066" y="18655"/>
                  <a:pt x="13040" y="18875"/>
                  <a:pt x="13009" y="19214"/>
                </a:cubicBezTo>
                <a:cubicBezTo>
                  <a:pt x="12978" y="19553"/>
                  <a:pt x="12933" y="19895"/>
                  <a:pt x="12879" y="20242"/>
                </a:cubicBezTo>
                <a:cubicBezTo>
                  <a:pt x="12825" y="20589"/>
                  <a:pt x="12763" y="20903"/>
                  <a:pt x="12692" y="21179"/>
                </a:cubicBezTo>
                <a:cubicBezTo>
                  <a:pt x="12618" y="21462"/>
                  <a:pt x="12522" y="21600"/>
                  <a:pt x="12406" y="21600"/>
                </a:cubicBezTo>
                <a:lnTo>
                  <a:pt x="9191" y="21600"/>
                </a:lnTo>
                <a:cubicBezTo>
                  <a:pt x="9064" y="21600"/>
                  <a:pt x="8979" y="21521"/>
                  <a:pt x="8933" y="21371"/>
                </a:cubicBezTo>
                <a:cubicBezTo>
                  <a:pt x="8806" y="20928"/>
                  <a:pt x="8721" y="20462"/>
                  <a:pt x="8679" y="19979"/>
                </a:cubicBezTo>
                <a:cubicBezTo>
                  <a:pt x="8630" y="19494"/>
                  <a:pt x="8582" y="19031"/>
                  <a:pt x="8528" y="18585"/>
                </a:cubicBezTo>
                <a:cubicBezTo>
                  <a:pt x="7976" y="18424"/>
                  <a:pt x="7446" y="18198"/>
                  <a:pt x="6942" y="17910"/>
                </a:cubicBezTo>
                <a:cubicBezTo>
                  <a:pt x="6568" y="18192"/>
                  <a:pt x="6203" y="18460"/>
                  <a:pt x="5843" y="18726"/>
                </a:cubicBezTo>
                <a:cubicBezTo>
                  <a:pt x="5481" y="18994"/>
                  <a:pt x="5124" y="19276"/>
                  <a:pt x="4773" y="19573"/>
                </a:cubicBezTo>
                <a:lnTo>
                  <a:pt x="4608" y="19626"/>
                </a:lnTo>
                <a:cubicBezTo>
                  <a:pt x="4555" y="19626"/>
                  <a:pt x="4387" y="19505"/>
                  <a:pt x="4107" y="19256"/>
                </a:cubicBezTo>
                <a:cubicBezTo>
                  <a:pt x="3827" y="19008"/>
                  <a:pt x="3535" y="18726"/>
                  <a:pt x="3232" y="18412"/>
                </a:cubicBezTo>
                <a:cubicBezTo>
                  <a:pt x="2929" y="18096"/>
                  <a:pt x="2654" y="17800"/>
                  <a:pt x="2405" y="17523"/>
                </a:cubicBezTo>
                <a:cubicBezTo>
                  <a:pt x="2155" y="17252"/>
                  <a:pt x="2031" y="17077"/>
                  <a:pt x="2031" y="17006"/>
                </a:cubicBezTo>
                <a:cubicBezTo>
                  <a:pt x="2031" y="16986"/>
                  <a:pt x="2104" y="16868"/>
                  <a:pt x="2249" y="16648"/>
                </a:cubicBezTo>
                <a:cubicBezTo>
                  <a:pt x="2393" y="16427"/>
                  <a:pt x="2563" y="16184"/>
                  <a:pt x="2759" y="15925"/>
                </a:cubicBezTo>
                <a:cubicBezTo>
                  <a:pt x="2951" y="15662"/>
                  <a:pt x="3141" y="15411"/>
                  <a:pt x="3328" y="15174"/>
                </a:cubicBezTo>
                <a:cubicBezTo>
                  <a:pt x="3512" y="14934"/>
                  <a:pt x="3631" y="14778"/>
                  <a:pt x="3688" y="14705"/>
                </a:cubicBezTo>
                <a:cubicBezTo>
                  <a:pt x="3388" y="14211"/>
                  <a:pt x="3158" y="13658"/>
                  <a:pt x="2997" y="13045"/>
                </a:cubicBezTo>
                <a:cubicBezTo>
                  <a:pt x="2535" y="12952"/>
                  <a:pt x="2062" y="12898"/>
                  <a:pt x="1578" y="12870"/>
                </a:cubicBezTo>
                <a:cubicBezTo>
                  <a:pt x="1093" y="12841"/>
                  <a:pt x="640" y="12751"/>
                  <a:pt x="215" y="12599"/>
                </a:cubicBezTo>
                <a:cubicBezTo>
                  <a:pt x="71" y="12562"/>
                  <a:pt x="0" y="12480"/>
                  <a:pt x="0" y="12353"/>
                </a:cubicBezTo>
                <a:lnTo>
                  <a:pt x="0" y="9162"/>
                </a:lnTo>
                <a:cubicBezTo>
                  <a:pt x="0" y="9055"/>
                  <a:pt x="136" y="8959"/>
                  <a:pt x="414" y="8874"/>
                </a:cubicBezTo>
                <a:cubicBezTo>
                  <a:pt x="688" y="8790"/>
                  <a:pt x="997" y="8716"/>
                  <a:pt x="1340" y="8666"/>
                </a:cubicBezTo>
                <a:cubicBezTo>
                  <a:pt x="1685" y="8612"/>
                  <a:pt x="2020" y="8570"/>
                  <a:pt x="2345" y="8544"/>
                </a:cubicBezTo>
                <a:cubicBezTo>
                  <a:pt x="2668" y="8516"/>
                  <a:pt x="2886" y="8493"/>
                  <a:pt x="2997" y="8473"/>
                </a:cubicBezTo>
                <a:cubicBezTo>
                  <a:pt x="3158" y="7926"/>
                  <a:pt x="3379" y="7398"/>
                  <a:pt x="3659" y="6895"/>
                </a:cubicBezTo>
                <a:cubicBezTo>
                  <a:pt x="3161" y="6155"/>
                  <a:pt x="2620" y="5447"/>
                  <a:pt x="2031" y="4772"/>
                </a:cubicBezTo>
                <a:lnTo>
                  <a:pt x="1937" y="4571"/>
                </a:lnTo>
                <a:cubicBezTo>
                  <a:pt x="1937" y="4498"/>
                  <a:pt x="2065" y="4323"/>
                  <a:pt x="2317" y="4049"/>
                </a:cubicBezTo>
                <a:cubicBezTo>
                  <a:pt x="2569" y="3775"/>
                  <a:pt x="2852" y="3479"/>
                  <a:pt x="3164" y="3162"/>
                </a:cubicBezTo>
                <a:cubicBezTo>
                  <a:pt x="3478" y="2849"/>
                  <a:pt x="3778" y="2569"/>
                  <a:pt x="4067" y="2321"/>
                </a:cubicBezTo>
                <a:cubicBezTo>
                  <a:pt x="4356" y="2073"/>
                  <a:pt x="4538" y="1945"/>
                  <a:pt x="4608" y="1945"/>
                </a:cubicBezTo>
                <a:cubicBezTo>
                  <a:pt x="4625" y="1945"/>
                  <a:pt x="4747" y="2030"/>
                  <a:pt x="4968" y="2197"/>
                </a:cubicBezTo>
                <a:cubicBezTo>
                  <a:pt x="5189" y="2363"/>
                  <a:pt x="5435" y="2550"/>
                  <a:pt x="5707" y="2750"/>
                </a:cubicBezTo>
                <a:cubicBezTo>
                  <a:pt x="5976" y="2953"/>
                  <a:pt x="6234" y="3148"/>
                  <a:pt x="6472" y="3332"/>
                </a:cubicBezTo>
                <a:cubicBezTo>
                  <a:pt x="6713" y="3515"/>
                  <a:pt x="6860" y="3628"/>
                  <a:pt x="6914" y="3662"/>
                </a:cubicBezTo>
                <a:cubicBezTo>
                  <a:pt x="7175" y="3518"/>
                  <a:pt x="7441" y="3399"/>
                  <a:pt x="7707" y="3303"/>
                </a:cubicBezTo>
                <a:cubicBezTo>
                  <a:pt x="7973" y="3210"/>
                  <a:pt x="8248" y="3120"/>
                  <a:pt x="8528" y="3030"/>
                </a:cubicBezTo>
                <a:cubicBezTo>
                  <a:pt x="8528" y="2922"/>
                  <a:pt x="8540" y="2699"/>
                  <a:pt x="8568" y="2363"/>
                </a:cubicBezTo>
                <a:cubicBezTo>
                  <a:pt x="8596" y="2033"/>
                  <a:pt x="8636" y="1694"/>
                  <a:pt x="8690" y="1352"/>
                </a:cubicBezTo>
                <a:cubicBezTo>
                  <a:pt x="8744" y="1011"/>
                  <a:pt x="8814" y="697"/>
                  <a:pt x="8899" y="418"/>
                </a:cubicBezTo>
                <a:cubicBezTo>
                  <a:pt x="8984" y="141"/>
                  <a:pt x="9084" y="0"/>
                  <a:pt x="9191" y="0"/>
                </a:cubicBezTo>
                <a:lnTo>
                  <a:pt x="12406" y="0"/>
                </a:lnTo>
                <a:cubicBezTo>
                  <a:pt x="12531" y="0"/>
                  <a:pt x="12618" y="68"/>
                  <a:pt x="12664" y="203"/>
                </a:cubicBezTo>
                <a:cubicBezTo>
                  <a:pt x="12771" y="644"/>
                  <a:pt x="12848" y="1107"/>
                  <a:pt x="12893" y="1595"/>
                </a:cubicBezTo>
                <a:cubicBezTo>
                  <a:pt x="12938" y="2084"/>
                  <a:pt x="13001" y="2561"/>
                  <a:pt x="13083" y="3030"/>
                </a:cubicBezTo>
                <a:cubicBezTo>
                  <a:pt x="13363" y="3100"/>
                  <a:pt x="13632" y="3185"/>
                  <a:pt x="13890" y="3284"/>
                </a:cubicBezTo>
                <a:cubicBezTo>
                  <a:pt x="14148" y="3385"/>
                  <a:pt x="14403" y="3512"/>
                  <a:pt x="14655" y="3662"/>
                </a:cubicBezTo>
                <a:cubicBezTo>
                  <a:pt x="14729" y="3611"/>
                  <a:pt x="14882" y="3490"/>
                  <a:pt x="15117" y="3303"/>
                </a:cubicBezTo>
                <a:cubicBezTo>
                  <a:pt x="15352" y="3120"/>
                  <a:pt x="15604" y="2925"/>
                  <a:pt x="15870" y="2722"/>
                </a:cubicBezTo>
                <a:cubicBezTo>
                  <a:pt x="16136" y="2521"/>
                  <a:pt x="16377" y="2341"/>
                  <a:pt x="16589" y="2183"/>
                </a:cubicBezTo>
                <a:cubicBezTo>
                  <a:pt x="16802" y="2024"/>
                  <a:pt x="16935" y="1945"/>
                  <a:pt x="16989" y="1945"/>
                </a:cubicBezTo>
                <a:cubicBezTo>
                  <a:pt x="17043" y="1945"/>
                  <a:pt x="17210" y="2072"/>
                  <a:pt x="17490" y="2321"/>
                </a:cubicBezTo>
                <a:cubicBezTo>
                  <a:pt x="17771" y="2569"/>
                  <a:pt x="18065" y="2849"/>
                  <a:pt x="18371" y="3162"/>
                </a:cubicBezTo>
                <a:cubicBezTo>
                  <a:pt x="18680" y="3479"/>
                  <a:pt x="18957" y="3775"/>
                  <a:pt x="19207" y="4049"/>
                </a:cubicBezTo>
                <a:cubicBezTo>
                  <a:pt x="19453" y="4323"/>
                  <a:pt x="19578" y="4498"/>
                  <a:pt x="19578" y="4571"/>
                </a:cubicBezTo>
                <a:cubicBezTo>
                  <a:pt x="19578" y="4605"/>
                  <a:pt x="19498" y="4735"/>
                  <a:pt x="19343" y="4955"/>
                </a:cubicBezTo>
                <a:cubicBezTo>
                  <a:pt x="19184" y="5175"/>
                  <a:pt x="19008" y="5416"/>
                  <a:pt x="18813" y="5678"/>
                </a:cubicBezTo>
                <a:cubicBezTo>
                  <a:pt x="18617" y="5938"/>
                  <a:pt x="18428" y="6189"/>
                  <a:pt x="18241" y="6429"/>
                </a:cubicBezTo>
                <a:cubicBezTo>
                  <a:pt x="18057" y="6667"/>
                  <a:pt x="17946" y="6813"/>
                  <a:pt x="17909" y="6867"/>
                </a:cubicBezTo>
                <a:moveTo>
                  <a:pt x="10806" y="14044"/>
                </a:moveTo>
                <a:cubicBezTo>
                  <a:pt x="11248" y="14044"/>
                  <a:pt x="11670" y="13957"/>
                  <a:pt x="12066" y="13779"/>
                </a:cubicBezTo>
                <a:cubicBezTo>
                  <a:pt x="12463" y="13607"/>
                  <a:pt x="12805" y="13370"/>
                  <a:pt x="13091" y="13070"/>
                </a:cubicBezTo>
                <a:cubicBezTo>
                  <a:pt x="13375" y="12774"/>
                  <a:pt x="13604" y="12430"/>
                  <a:pt x="13783" y="12031"/>
                </a:cubicBezTo>
                <a:cubicBezTo>
                  <a:pt x="13958" y="11633"/>
                  <a:pt x="14046" y="11215"/>
                  <a:pt x="14046" y="10775"/>
                </a:cubicBezTo>
                <a:cubicBezTo>
                  <a:pt x="14046" y="10334"/>
                  <a:pt x="13958" y="9919"/>
                  <a:pt x="13783" y="9530"/>
                </a:cubicBezTo>
                <a:cubicBezTo>
                  <a:pt x="13604" y="9143"/>
                  <a:pt x="13375" y="8801"/>
                  <a:pt x="13091" y="8502"/>
                </a:cubicBezTo>
                <a:cubicBezTo>
                  <a:pt x="12805" y="8206"/>
                  <a:pt x="12463" y="7974"/>
                  <a:pt x="12066" y="7808"/>
                </a:cubicBezTo>
                <a:cubicBezTo>
                  <a:pt x="11670" y="7641"/>
                  <a:pt x="11248" y="7556"/>
                  <a:pt x="10806" y="7556"/>
                </a:cubicBezTo>
                <a:cubicBezTo>
                  <a:pt x="10361" y="7556"/>
                  <a:pt x="9939" y="7641"/>
                  <a:pt x="9537" y="7808"/>
                </a:cubicBezTo>
                <a:cubicBezTo>
                  <a:pt x="9135" y="7974"/>
                  <a:pt x="8786" y="8206"/>
                  <a:pt x="8494" y="8502"/>
                </a:cubicBezTo>
                <a:cubicBezTo>
                  <a:pt x="8200" y="8801"/>
                  <a:pt x="7970" y="9143"/>
                  <a:pt x="7800" y="9530"/>
                </a:cubicBezTo>
                <a:cubicBezTo>
                  <a:pt x="7633" y="9919"/>
                  <a:pt x="7551" y="10334"/>
                  <a:pt x="7551" y="10775"/>
                </a:cubicBezTo>
                <a:cubicBezTo>
                  <a:pt x="7551" y="11215"/>
                  <a:pt x="7633" y="11633"/>
                  <a:pt x="7800" y="12031"/>
                </a:cubicBezTo>
                <a:cubicBezTo>
                  <a:pt x="7970" y="12430"/>
                  <a:pt x="8200" y="12774"/>
                  <a:pt x="8494" y="13070"/>
                </a:cubicBezTo>
                <a:cubicBezTo>
                  <a:pt x="8786" y="13370"/>
                  <a:pt x="9135" y="13607"/>
                  <a:pt x="9537" y="13779"/>
                </a:cubicBezTo>
                <a:cubicBezTo>
                  <a:pt x="9939" y="13957"/>
                  <a:pt x="10361" y="14044"/>
                  <a:pt x="10806" y="14044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68580" tIns="34290" rIns="68580" bIns="34290"/>
          <a:lstStyle/>
          <a:p>
            <a:pPr defTabSz="685800">
              <a:defRPr/>
            </a:pPr>
            <a:endParaRPr lang="zh-CN" altLang="en-US" sz="1400" kern="0" dirty="0"/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3888581" y="2235494"/>
            <a:ext cx="263129" cy="264400"/>
          </a:xfrm>
          <a:custGeom>
            <a:avLst/>
            <a:gdLst>
              <a:gd name="T0" fmla="*/ 16796 w 19679"/>
              <a:gd name="T1" fmla="*/ 2882 h 19679"/>
              <a:gd name="T2" fmla="*/ 16796 w 19679"/>
              <a:gd name="T3" fmla="*/ 16796 h 19679"/>
              <a:gd name="T4" fmla="*/ 2882 w 19679"/>
              <a:gd name="T5" fmla="*/ 16796 h 19679"/>
              <a:gd name="T6" fmla="*/ 2882 w 19679"/>
              <a:gd name="T7" fmla="*/ 2882 h 19679"/>
              <a:gd name="T8" fmla="*/ 16796 w 19679"/>
              <a:gd name="T9" fmla="*/ 2882 h 19679"/>
              <a:gd name="T10" fmla="*/ 16796 w 19679"/>
              <a:gd name="T11" fmla="*/ 2882 h 19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 w="12700">
            <a:solidFill>
              <a:srgbClr val="DD6572"/>
            </a:solidFill>
            <a:bevel/>
          </a:ln>
        </p:spPr>
        <p:txBody>
          <a:bodyPr lIns="68580" tIns="34290" rIns="68580" bIns="34290"/>
          <a:lstStyle/>
          <a:p>
            <a:pPr defTabSz="685800">
              <a:defRPr/>
            </a:pPr>
            <a:endParaRPr lang="zh-CN" altLang="en-US" sz="1400" kern="0" dirty="0"/>
          </a:p>
        </p:txBody>
      </p:sp>
      <p:sp>
        <p:nvSpPr>
          <p:cNvPr id="8" name="AutoShape 16"/>
          <p:cNvSpPr>
            <a:spLocks noChangeArrowheads="1"/>
          </p:cNvSpPr>
          <p:nvPr/>
        </p:nvSpPr>
        <p:spPr bwMode="auto">
          <a:xfrm>
            <a:off x="3951685" y="2286706"/>
            <a:ext cx="142875" cy="142919"/>
          </a:xfrm>
          <a:custGeom>
            <a:avLst/>
            <a:gdLst>
              <a:gd name="T0" fmla="*/ 21036 w 21376"/>
              <a:gd name="T1" fmla="*/ 18604 h 21600"/>
              <a:gd name="T2" fmla="*/ 21135 w 21376"/>
              <a:gd name="T3" fmla="*/ 20587 h 21600"/>
              <a:gd name="T4" fmla="*/ 20427 w 21376"/>
              <a:gd name="T5" fmla="*/ 21339 h 21600"/>
              <a:gd name="T6" fmla="*/ 19455 w 21376"/>
              <a:gd name="T7" fmla="*/ 21600 h 21600"/>
              <a:gd name="T8" fmla="*/ 1928 w 21376"/>
              <a:gd name="T9" fmla="*/ 21600 h 21600"/>
              <a:gd name="T10" fmla="*/ 965 w 21376"/>
              <a:gd name="T11" fmla="*/ 21339 h 21600"/>
              <a:gd name="T12" fmla="*/ 249 w 21376"/>
              <a:gd name="T13" fmla="*/ 20587 h 21600"/>
              <a:gd name="T14" fmla="*/ 344 w 21376"/>
              <a:gd name="T15" fmla="*/ 18604 h 21600"/>
              <a:gd name="T16" fmla="*/ 7510 w 21376"/>
              <a:gd name="T17" fmla="*/ 7314 h 21600"/>
              <a:gd name="T18" fmla="*/ 7510 w 21376"/>
              <a:gd name="T19" fmla="*/ 2168 h 21600"/>
              <a:gd name="T20" fmla="*/ 6428 w 21376"/>
              <a:gd name="T21" fmla="*/ 2168 h 21600"/>
              <a:gd name="T22" fmla="*/ 5670 w 21376"/>
              <a:gd name="T23" fmla="*/ 1850 h 21600"/>
              <a:gd name="T24" fmla="*/ 5372 w 21376"/>
              <a:gd name="T25" fmla="*/ 1072 h 21600"/>
              <a:gd name="T26" fmla="*/ 5670 w 21376"/>
              <a:gd name="T27" fmla="*/ 320 h 21600"/>
              <a:gd name="T28" fmla="*/ 6428 w 21376"/>
              <a:gd name="T29" fmla="*/ 0 h 21600"/>
              <a:gd name="T30" fmla="*/ 14953 w 21376"/>
              <a:gd name="T31" fmla="*/ 0 h 21600"/>
              <a:gd name="T32" fmla="*/ 15725 w 21376"/>
              <a:gd name="T33" fmla="*/ 320 h 21600"/>
              <a:gd name="T34" fmla="*/ 16038 w 21376"/>
              <a:gd name="T35" fmla="*/ 1072 h 21600"/>
              <a:gd name="T36" fmla="*/ 15725 w 21376"/>
              <a:gd name="T37" fmla="*/ 1850 h 21600"/>
              <a:gd name="T38" fmla="*/ 14953 w 21376"/>
              <a:gd name="T39" fmla="*/ 2168 h 21600"/>
              <a:gd name="T40" fmla="*/ 13900 w 21376"/>
              <a:gd name="T41" fmla="*/ 2168 h 21600"/>
              <a:gd name="T42" fmla="*/ 13900 w 21376"/>
              <a:gd name="T43" fmla="*/ 7340 h 21600"/>
              <a:gd name="T44" fmla="*/ 21036 w 21376"/>
              <a:gd name="T45" fmla="*/ 18604 h 21600"/>
              <a:gd name="T46" fmla="*/ 5261 w 21376"/>
              <a:gd name="T47" fmla="*/ 14865 h 21600"/>
              <a:gd name="T48" fmla="*/ 16122 w 21376"/>
              <a:gd name="T49" fmla="*/ 14865 h 21600"/>
              <a:gd name="T50" fmla="*/ 11774 w 21376"/>
              <a:gd name="T51" fmla="*/ 7974 h 21600"/>
              <a:gd name="T52" fmla="*/ 11774 w 21376"/>
              <a:gd name="T53" fmla="*/ 2168 h 21600"/>
              <a:gd name="T54" fmla="*/ 9636 w 21376"/>
              <a:gd name="T55" fmla="*/ 2168 h 21600"/>
              <a:gd name="T56" fmla="*/ 9636 w 21376"/>
              <a:gd name="T57" fmla="*/ 7948 h 21600"/>
              <a:gd name="T58" fmla="*/ 5261 w 21376"/>
              <a:gd name="T59" fmla="*/ 14865 h 21600"/>
              <a:gd name="T60" fmla="*/ 5261 w 21376"/>
              <a:gd name="T61" fmla="*/ 1486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2"/>
                  <a:pt x="21486" y="19923"/>
                  <a:pt x="21135" y="20587"/>
                </a:cubicBezTo>
                <a:cubicBezTo>
                  <a:pt x="20970" y="20916"/>
                  <a:pt x="20732" y="21168"/>
                  <a:pt x="20427" y="21339"/>
                </a:cubicBezTo>
                <a:cubicBezTo>
                  <a:pt x="20123" y="21515"/>
                  <a:pt x="19798" y="21600"/>
                  <a:pt x="19455" y="21600"/>
                </a:cubicBezTo>
                <a:lnTo>
                  <a:pt x="1928" y="21600"/>
                </a:lnTo>
                <a:cubicBezTo>
                  <a:pt x="1586" y="21600"/>
                  <a:pt x="1264" y="21515"/>
                  <a:pt x="965" y="21339"/>
                </a:cubicBezTo>
                <a:cubicBezTo>
                  <a:pt x="663" y="21168"/>
                  <a:pt x="426" y="20916"/>
                  <a:pt x="249" y="20587"/>
                </a:cubicBezTo>
                <a:cubicBezTo>
                  <a:pt x="-114" y="19914"/>
                  <a:pt x="-79" y="19250"/>
                  <a:pt x="344" y="18604"/>
                </a:cubicBezTo>
                <a:lnTo>
                  <a:pt x="7510" y="7314"/>
                </a:lnTo>
                <a:lnTo>
                  <a:pt x="7510" y="2168"/>
                </a:lnTo>
                <a:lnTo>
                  <a:pt x="6428" y="2168"/>
                </a:lnTo>
                <a:cubicBezTo>
                  <a:pt x="6123" y="2168"/>
                  <a:pt x="5871" y="2062"/>
                  <a:pt x="5670" y="1850"/>
                </a:cubicBezTo>
                <a:cubicBezTo>
                  <a:pt x="5473" y="1639"/>
                  <a:pt x="5372" y="1380"/>
                  <a:pt x="5372" y="1072"/>
                </a:cubicBezTo>
                <a:cubicBezTo>
                  <a:pt x="5372" y="778"/>
                  <a:pt x="5473" y="529"/>
                  <a:pt x="5670" y="320"/>
                </a:cubicBezTo>
                <a:cubicBezTo>
                  <a:pt x="5871" y="109"/>
                  <a:pt x="6123" y="0"/>
                  <a:pt x="6428" y="0"/>
                </a:cubicBezTo>
                <a:lnTo>
                  <a:pt x="14953" y="0"/>
                </a:lnTo>
                <a:cubicBezTo>
                  <a:pt x="15261" y="0"/>
                  <a:pt x="15516" y="109"/>
                  <a:pt x="15725" y="320"/>
                </a:cubicBezTo>
                <a:cubicBezTo>
                  <a:pt x="15934" y="529"/>
                  <a:pt x="16038" y="778"/>
                  <a:pt x="16038" y="1072"/>
                </a:cubicBezTo>
                <a:cubicBezTo>
                  <a:pt x="16038" y="1380"/>
                  <a:pt x="15934" y="1639"/>
                  <a:pt x="15725" y="1850"/>
                </a:cubicBezTo>
                <a:cubicBezTo>
                  <a:pt x="15516" y="2062"/>
                  <a:pt x="15261" y="2168"/>
                  <a:pt x="14953" y="2168"/>
                </a:cubicBezTo>
                <a:lnTo>
                  <a:pt x="13900" y="2168"/>
                </a:lnTo>
                <a:lnTo>
                  <a:pt x="13900" y="7340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4" y="7974"/>
                </a:lnTo>
                <a:lnTo>
                  <a:pt x="11774" y="2168"/>
                </a:lnTo>
                <a:lnTo>
                  <a:pt x="9636" y="2168"/>
                </a:lnTo>
                <a:lnTo>
                  <a:pt x="9636" y="7948"/>
                </a:lnTo>
                <a:lnTo>
                  <a:pt x="5261" y="14865"/>
                </a:lnTo>
                <a:close/>
                <a:moveTo>
                  <a:pt x="5261" y="14865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68580" tIns="34290" rIns="68580" bIns="34290"/>
          <a:lstStyle/>
          <a:p>
            <a:pPr defTabSz="685800">
              <a:defRPr/>
            </a:pPr>
            <a:endParaRPr lang="zh-CN" altLang="en-US" sz="1400" kern="0" dirty="0"/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5012531" y="2235494"/>
            <a:ext cx="263129" cy="264400"/>
          </a:xfrm>
          <a:custGeom>
            <a:avLst/>
            <a:gdLst>
              <a:gd name="T0" fmla="*/ 16796 w 19679"/>
              <a:gd name="T1" fmla="*/ 2882 h 19679"/>
              <a:gd name="T2" fmla="*/ 16796 w 19679"/>
              <a:gd name="T3" fmla="*/ 16796 h 19679"/>
              <a:gd name="T4" fmla="*/ 2882 w 19679"/>
              <a:gd name="T5" fmla="*/ 16796 h 19679"/>
              <a:gd name="T6" fmla="*/ 2882 w 19679"/>
              <a:gd name="T7" fmla="*/ 2882 h 19679"/>
              <a:gd name="T8" fmla="*/ 16796 w 19679"/>
              <a:gd name="T9" fmla="*/ 2882 h 19679"/>
              <a:gd name="T10" fmla="*/ 16796 w 19679"/>
              <a:gd name="T11" fmla="*/ 2882 h 19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FFEFE"/>
          </a:solidFill>
          <a:ln w="12700">
            <a:solidFill>
              <a:srgbClr val="404040"/>
            </a:solidFill>
            <a:bevel/>
          </a:ln>
        </p:spPr>
        <p:txBody>
          <a:bodyPr lIns="68580" tIns="34290" rIns="68580" bIns="34290"/>
          <a:lstStyle/>
          <a:p>
            <a:pPr defTabSz="685800">
              <a:defRPr/>
            </a:pPr>
            <a:endParaRPr lang="zh-CN" altLang="en-US" sz="1400" kern="0" dirty="0"/>
          </a:p>
        </p:txBody>
      </p:sp>
      <p:sp>
        <p:nvSpPr>
          <p:cNvPr id="10" name="AutoShape 18"/>
          <p:cNvSpPr>
            <a:spLocks noChangeArrowheads="1"/>
          </p:cNvSpPr>
          <p:nvPr/>
        </p:nvSpPr>
        <p:spPr bwMode="auto">
          <a:xfrm>
            <a:off x="5064919" y="2297425"/>
            <a:ext cx="142875" cy="142919"/>
          </a:xfrm>
          <a:custGeom>
            <a:avLst/>
            <a:gdLst>
              <a:gd name="T0" fmla="*/ 20681 w 21564"/>
              <a:gd name="T1" fmla="*/ 3131 h 21600"/>
              <a:gd name="T2" fmla="*/ 21358 w 21564"/>
              <a:gd name="T3" fmla="*/ 3515 h 21600"/>
              <a:gd name="T4" fmla="*/ 21544 w 21564"/>
              <a:gd name="T5" fmla="*/ 4341 h 21600"/>
              <a:gd name="T6" fmla="*/ 20280 w 21564"/>
              <a:gd name="T7" fmla="*/ 12471 h 21600"/>
              <a:gd name="T8" fmla="*/ 19969 w 21564"/>
              <a:gd name="T9" fmla="*/ 13061 h 21600"/>
              <a:gd name="T10" fmla="*/ 19390 w 21564"/>
              <a:gd name="T11" fmla="*/ 13296 h 21600"/>
              <a:gd name="T12" fmla="*/ 6706 w 21564"/>
              <a:gd name="T13" fmla="*/ 13296 h 21600"/>
              <a:gd name="T14" fmla="*/ 7114 w 21564"/>
              <a:gd name="T15" fmla="*/ 15661 h 21600"/>
              <a:gd name="T16" fmla="*/ 7320 w 21564"/>
              <a:gd name="T17" fmla="*/ 16034 h 21600"/>
              <a:gd name="T18" fmla="*/ 7667 w 21564"/>
              <a:gd name="T19" fmla="*/ 16184 h 21600"/>
              <a:gd name="T20" fmla="*/ 17686 w 21564"/>
              <a:gd name="T21" fmla="*/ 16184 h 21600"/>
              <a:gd name="T22" fmla="*/ 18009 w 21564"/>
              <a:gd name="T23" fmla="*/ 16345 h 21600"/>
              <a:gd name="T24" fmla="*/ 18143 w 21564"/>
              <a:gd name="T25" fmla="*/ 16736 h 21600"/>
              <a:gd name="T26" fmla="*/ 18143 w 21564"/>
              <a:gd name="T27" fmla="*/ 17831 h 21600"/>
              <a:gd name="T28" fmla="*/ 18013 w 21564"/>
              <a:gd name="T29" fmla="*/ 18205 h 21600"/>
              <a:gd name="T30" fmla="*/ 17686 w 21564"/>
              <a:gd name="T31" fmla="*/ 18348 h 21600"/>
              <a:gd name="T32" fmla="*/ 15776 w 21564"/>
              <a:gd name="T33" fmla="*/ 18348 h 21600"/>
              <a:gd name="T34" fmla="*/ 8146 w 21564"/>
              <a:gd name="T35" fmla="*/ 18348 h 21600"/>
              <a:gd name="T36" fmla="*/ 6929 w 21564"/>
              <a:gd name="T37" fmla="*/ 18348 h 21600"/>
              <a:gd name="T38" fmla="*/ 6501 w 21564"/>
              <a:gd name="T39" fmla="*/ 18302 h 21600"/>
              <a:gd name="T40" fmla="*/ 6085 w 21564"/>
              <a:gd name="T41" fmla="*/ 18169 h 21600"/>
              <a:gd name="T42" fmla="*/ 5921 w 21564"/>
              <a:gd name="T43" fmla="*/ 17987 h 21600"/>
              <a:gd name="T44" fmla="*/ 5740 w 21564"/>
              <a:gd name="T45" fmla="*/ 17644 h 21600"/>
              <a:gd name="T46" fmla="*/ 5594 w 21564"/>
              <a:gd name="T47" fmla="*/ 17259 h 21600"/>
              <a:gd name="T48" fmla="*/ 5513 w 21564"/>
              <a:gd name="T49" fmla="*/ 16959 h 21600"/>
              <a:gd name="T50" fmla="*/ 2997 w 21564"/>
              <a:gd name="T51" fmla="*/ 2670 h 21600"/>
              <a:gd name="T52" fmla="*/ 2792 w 21564"/>
              <a:gd name="T53" fmla="*/ 2309 h 21600"/>
              <a:gd name="T54" fmla="*/ 2445 w 21564"/>
              <a:gd name="T55" fmla="*/ 2165 h 21600"/>
              <a:gd name="T56" fmla="*/ 457 w 21564"/>
              <a:gd name="T57" fmla="*/ 2165 h 21600"/>
              <a:gd name="T58" fmla="*/ 0 w 21564"/>
              <a:gd name="T59" fmla="*/ 1618 h 21600"/>
              <a:gd name="T60" fmla="*/ 0 w 21564"/>
              <a:gd name="T61" fmla="*/ 546 h 21600"/>
              <a:gd name="T62" fmla="*/ 457 w 21564"/>
              <a:gd name="T63" fmla="*/ 0 h 21600"/>
              <a:gd name="T64" fmla="*/ 3159 w 21564"/>
              <a:gd name="T65" fmla="*/ 0 h 21600"/>
              <a:gd name="T66" fmla="*/ 3606 w 21564"/>
              <a:gd name="T67" fmla="*/ 59 h 21600"/>
              <a:gd name="T68" fmla="*/ 4027 w 21564"/>
              <a:gd name="T69" fmla="*/ 167 h 21600"/>
              <a:gd name="T70" fmla="*/ 4193 w 21564"/>
              <a:gd name="T71" fmla="*/ 373 h 21600"/>
              <a:gd name="T72" fmla="*/ 4376 w 21564"/>
              <a:gd name="T73" fmla="*/ 705 h 21600"/>
              <a:gd name="T74" fmla="*/ 4518 w 21564"/>
              <a:gd name="T75" fmla="*/ 1072 h 21600"/>
              <a:gd name="T76" fmla="*/ 4599 w 21564"/>
              <a:gd name="T77" fmla="*/ 1378 h 21600"/>
              <a:gd name="T78" fmla="*/ 4917 w 21564"/>
              <a:gd name="T79" fmla="*/ 3134 h 21600"/>
              <a:gd name="T80" fmla="*/ 20681 w 21564"/>
              <a:gd name="T81" fmla="*/ 3134 h 21600"/>
              <a:gd name="T82" fmla="*/ 20681 w 21564"/>
              <a:gd name="T83" fmla="*/ 3131 h 21600"/>
              <a:gd name="T84" fmla="*/ 6811 w 21564"/>
              <a:gd name="T85" fmla="*/ 19982 h 21600"/>
              <a:gd name="T86" fmla="*/ 7202 w 21564"/>
              <a:gd name="T87" fmla="*/ 18833 h 21600"/>
              <a:gd name="T88" fmla="*/ 8146 w 21564"/>
              <a:gd name="T89" fmla="*/ 18345 h 21600"/>
              <a:gd name="T90" fmla="*/ 9114 w 21564"/>
              <a:gd name="T91" fmla="*/ 18833 h 21600"/>
              <a:gd name="T92" fmla="*/ 9513 w 21564"/>
              <a:gd name="T93" fmla="*/ 19982 h 21600"/>
              <a:gd name="T94" fmla="*/ 9114 w 21564"/>
              <a:gd name="T95" fmla="*/ 21118 h 21600"/>
              <a:gd name="T96" fmla="*/ 8146 w 21564"/>
              <a:gd name="T97" fmla="*/ 21600 h 21600"/>
              <a:gd name="T98" fmla="*/ 7202 w 21564"/>
              <a:gd name="T99" fmla="*/ 21118 h 21600"/>
              <a:gd name="T100" fmla="*/ 6811 w 21564"/>
              <a:gd name="T101" fmla="*/ 19982 h 21600"/>
              <a:gd name="T102" fmla="*/ 14432 w 21564"/>
              <a:gd name="T103" fmla="*/ 19982 h 21600"/>
              <a:gd name="T104" fmla="*/ 14823 w 21564"/>
              <a:gd name="T105" fmla="*/ 18833 h 21600"/>
              <a:gd name="T106" fmla="*/ 15779 w 21564"/>
              <a:gd name="T107" fmla="*/ 18345 h 21600"/>
              <a:gd name="T108" fmla="*/ 16720 w 21564"/>
              <a:gd name="T109" fmla="*/ 18833 h 21600"/>
              <a:gd name="T110" fmla="*/ 17114 w 21564"/>
              <a:gd name="T111" fmla="*/ 19982 h 21600"/>
              <a:gd name="T112" fmla="*/ 16720 w 21564"/>
              <a:gd name="T113" fmla="*/ 21118 h 21600"/>
              <a:gd name="T114" fmla="*/ 15779 w 21564"/>
              <a:gd name="T115" fmla="*/ 21600 h 21600"/>
              <a:gd name="T116" fmla="*/ 14830 w 21564"/>
              <a:gd name="T117" fmla="*/ 21118 h 21600"/>
              <a:gd name="T118" fmla="*/ 14432 w 21564"/>
              <a:gd name="T119" fmla="*/ 199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564" h="21600">
                <a:moveTo>
                  <a:pt x="20681" y="3131"/>
                </a:moveTo>
                <a:cubicBezTo>
                  <a:pt x="20952" y="3131"/>
                  <a:pt x="21180" y="3257"/>
                  <a:pt x="21358" y="3515"/>
                </a:cubicBezTo>
                <a:cubicBezTo>
                  <a:pt x="21536" y="3768"/>
                  <a:pt x="21600" y="4044"/>
                  <a:pt x="21544" y="4341"/>
                </a:cubicBezTo>
                <a:lnTo>
                  <a:pt x="20280" y="12471"/>
                </a:lnTo>
                <a:cubicBezTo>
                  <a:pt x="20231" y="12706"/>
                  <a:pt x="20128" y="12900"/>
                  <a:pt x="19969" y="13061"/>
                </a:cubicBezTo>
                <a:cubicBezTo>
                  <a:pt x="19810" y="13223"/>
                  <a:pt x="19615" y="13296"/>
                  <a:pt x="19390" y="13296"/>
                </a:cubicBezTo>
                <a:lnTo>
                  <a:pt x="6706" y="13296"/>
                </a:lnTo>
                <a:lnTo>
                  <a:pt x="7114" y="15661"/>
                </a:lnTo>
                <a:cubicBezTo>
                  <a:pt x="7146" y="15811"/>
                  <a:pt x="7215" y="15937"/>
                  <a:pt x="7320" y="16034"/>
                </a:cubicBezTo>
                <a:cubicBezTo>
                  <a:pt x="7425" y="16131"/>
                  <a:pt x="7540" y="16184"/>
                  <a:pt x="7667" y="16184"/>
                </a:cubicBezTo>
                <a:lnTo>
                  <a:pt x="17686" y="16184"/>
                </a:lnTo>
                <a:cubicBezTo>
                  <a:pt x="17811" y="16184"/>
                  <a:pt x="17918" y="16237"/>
                  <a:pt x="18009" y="16345"/>
                </a:cubicBezTo>
                <a:cubicBezTo>
                  <a:pt x="18097" y="16454"/>
                  <a:pt x="18143" y="16580"/>
                  <a:pt x="18143" y="16736"/>
                </a:cubicBezTo>
                <a:lnTo>
                  <a:pt x="18143" y="17831"/>
                </a:lnTo>
                <a:cubicBezTo>
                  <a:pt x="18143" y="17981"/>
                  <a:pt x="18099" y="18108"/>
                  <a:pt x="18013" y="18205"/>
                </a:cubicBezTo>
                <a:cubicBezTo>
                  <a:pt x="17928" y="18302"/>
                  <a:pt x="17818" y="18348"/>
                  <a:pt x="17686" y="18348"/>
                </a:cubicBezTo>
                <a:lnTo>
                  <a:pt x="15776" y="18348"/>
                </a:lnTo>
                <a:lnTo>
                  <a:pt x="8146" y="18348"/>
                </a:lnTo>
                <a:lnTo>
                  <a:pt x="6929" y="18348"/>
                </a:lnTo>
                <a:cubicBezTo>
                  <a:pt x="6801" y="18348"/>
                  <a:pt x="6662" y="18337"/>
                  <a:pt x="6501" y="18302"/>
                </a:cubicBezTo>
                <a:cubicBezTo>
                  <a:pt x="6339" y="18266"/>
                  <a:pt x="6202" y="18222"/>
                  <a:pt x="6085" y="18169"/>
                </a:cubicBezTo>
                <a:cubicBezTo>
                  <a:pt x="6036" y="18146"/>
                  <a:pt x="5982" y="18090"/>
                  <a:pt x="5921" y="17987"/>
                </a:cubicBezTo>
                <a:cubicBezTo>
                  <a:pt x="5860" y="17884"/>
                  <a:pt x="5799" y="17770"/>
                  <a:pt x="5740" y="17644"/>
                </a:cubicBezTo>
                <a:cubicBezTo>
                  <a:pt x="5684" y="17517"/>
                  <a:pt x="5633" y="17391"/>
                  <a:pt x="5594" y="17259"/>
                </a:cubicBezTo>
                <a:cubicBezTo>
                  <a:pt x="5552" y="17133"/>
                  <a:pt x="5528" y="17036"/>
                  <a:pt x="5513" y="16959"/>
                </a:cubicBezTo>
                <a:lnTo>
                  <a:pt x="2997" y="2670"/>
                </a:lnTo>
                <a:cubicBezTo>
                  <a:pt x="2966" y="2520"/>
                  <a:pt x="2897" y="2400"/>
                  <a:pt x="2792" y="2309"/>
                </a:cubicBezTo>
                <a:cubicBezTo>
                  <a:pt x="2687" y="2212"/>
                  <a:pt x="2569" y="2165"/>
                  <a:pt x="2445" y="2165"/>
                </a:cubicBezTo>
                <a:lnTo>
                  <a:pt x="457" y="2165"/>
                </a:lnTo>
                <a:cubicBezTo>
                  <a:pt x="152" y="2165"/>
                  <a:pt x="0" y="1982"/>
                  <a:pt x="0" y="1618"/>
                </a:cubicBezTo>
                <a:lnTo>
                  <a:pt x="0" y="546"/>
                </a:lnTo>
                <a:cubicBezTo>
                  <a:pt x="0" y="185"/>
                  <a:pt x="152" y="0"/>
                  <a:pt x="457" y="0"/>
                </a:cubicBezTo>
                <a:lnTo>
                  <a:pt x="3159" y="0"/>
                </a:lnTo>
                <a:cubicBezTo>
                  <a:pt x="3286" y="0"/>
                  <a:pt x="3433" y="18"/>
                  <a:pt x="3606" y="59"/>
                </a:cubicBezTo>
                <a:cubicBezTo>
                  <a:pt x="3775" y="94"/>
                  <a:pt x="3917" y="132"/>
                  <a:pt x="4027" y="167"/>
                </a:cubicBezTo>
                <a:cubicBezTo>
                  <a:pt x="4075" y="208"/>
                  <a:pt x="4129" y="276"/>
                  <a:pt x="4193" y="373"/>
                </a:cubicBezTo>
                <a:cubicBezTo>
                  <a:pt x="4261" y="470"/>
                  <a:pt x="4322" y="585"/>
                  <a:pt x="4376" y="705"/>
                </a:cubicBezTo>
                <a:cubicBezTo>
                  <a:pt x="4430" y="825"/>
                  <a:pt x="4479" y="952"/>
                  <a:pt x="4518" y="1072"/>
                </a:cubicBezTo>
                <a:cubicBezTo>
                  <a:pt x="4557" y="1198"/>
                  <a:pt x="4584" y="1301"/>
                  <a:pt x="4599" y="1378"/>
                </a:cubicBezTo>
                <a:lnTo>
                  <a:pt x="4917" y="3134"/>
                </a:lnTo>
                <a:lnTo>
                  <a:pt x="20681" y="3134"/>
                </a:lnTo>
                <a:lnTo>
                  <a:pt x="20681" y="3131"/>
                </a:lnTo>
                <a:close/>
                <a:moveTo>
                  <a:pt x="6811" y="19982"/>
                </a:moveTo>
                <a:cubicBezTo>
                  <a:pt x="6811" y="19541"/>
                  <a:pt x="6941" y="19156"/>
                  <a:pt x="7202" y="18833"/>
                </a:cubicBezTo>
                <a:cubicBezTo>
                  <a:pt x="7462" y="18513"/>
                  <a:pt x="7777" y="18345"/>
                  <a:pt x="8146" y="18345"/>
                </a:cubicBezTo>
                <a:cubicBezTo>
                  <a:pt x="8528" y="18345"/>
                  <a:pt x="8850" y="18513"/>
                  <a:pt x="9114" y="18833"/>
                </a:cubicBezTo>
                <a:cubicBezTo>
                  <a:pt x="9381" y="19153"/>
                  <a:pt x="9513" y="19538"/>
                  <a:pt x="9513" y="19982"/>
                </a:cubicBezTo>
                <a:cubicBezTo>
                  <a:pt x="9513" y="20425"/>
                  <a:pt x="9381" y="20801"/>
                  <a:pt x="9114" y="21118"/>
                </a:cubicBezTo>
                <a:cubicBezTo>
                  <a:pt x="8850" y="21438"/>
                  <a:pt x="8528" y="21600"/>
                  <a:pt x="8146" y="21600"/>
                </a:cubicBezTo>
                <a:cubicBezTo>
                  <a:pt x="7779" y="21600"/>
                  <a:pt x="7464" y="21438"/>
                  <a:pt x="7202" y="21118"/>
                </a:cubicBezTo>
                <a:cubicBezTo>
                  <a:pt x="6941" y="20801"/>
                  <a:pt x="6811" y="20422"/>
                  <a:pt x="6811" y="19982"/>
                </a:cubicBezTo>
                <a:moveTo>
                  <a:pt x="14432" y="19982"/>
                </a:moveTo>
                <a:cubicBezTo>
                  <a:pt x="14432" y="19541"/>
                  <a:pt x="14564" y="19156"/>
                  <a:pt x="14823" y="18833"/>
                </a:cubicBezTo>
                <a:cubicBezTo>
                  <a:pt x="15085" y="18513"/>
                  <a:pt x="15400" y="18345"/>
                  <a:pt x="15779" y="18345"/>
                </a:cubicBezTo>
                <a:cubicBezTo>
                  <a:pt x="16143" y="18345"/>
                  <a:pt x="16459" y="18513"/>
                  <a:pt x="16720" y="18833"/>
                </a:cubicBezTo>
                <a:cubicBezTo>
                  <a:pt x="16982" y="19153"/>
                  <a:pt x="17114" y="19538"/>
                  <a:pt x="17114" y="19982"/>
                </a:cubicBezTo>
                <a:cubicBezTo>
                  <a:pt x="17114" y="20425"/>
                  <a:pt x="16982" y="20801"/>
                  <a:pt x="16720" y="21118"/>
                </a:cubicBezTo>
                <a:cubicBezTo>
                  <a:pt x="16461" y="21438"/>
                  <a:pt x="16146" y="21600"/>
                  <a:pt x="15779" y="21600"/>
                </a:cubicBezTo>
                <a:cubicBezTo>
                  <a:pt x="15412" y="21600"/>
                  <a:pt x="15094" y="21438"/>
                  <a:pt x="14830" y="21118"/>
                </a:cubicBezTo>
                <a:cubicBezTo>
                  <a:pt x="14564" y="20801"/>
                  <a:pt x="14432" y="20422"/>
                  <a:pt x="14432" y="19982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68580" tIns="34290" rIns="68580" bIns="34290"/>
          <a:lstStyle/>
          <a:p>
            <a:pPr defTabSz="685800">
              <a:defRPr/>
            </a:pPr>
            <a:endParaRPr lang="zh-CN" altLang="en-US" sz="1400" kern="0" dirty="0"/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5386388" y="2991773"/>
            <a:ext cx="142875" cy="142919"/>
          </a:xfrm>
          <a:custGeom>
            <a:avLst/>
            <a:gdLst>
              <a:gd name="T0" fmla="*/ 21572 w 21600"/>
              <a:gd name="T1" fmla="*/ 12758 h 21600"/>
              <a:gd name="T2" fmla="*/ 20925 w 21600"/>
              <a:gd name="T3" fmla="*/ 16285 h 21600"/>
              <a:gd name="T4" fmla="*/ 19532 w 21600"/>
              <a:gd name="T5" fmla="*/ 19581 h 21600"/>
              <a:gd name="T6" fmla="*/ 16322 w 21600"/>
              <a:gd name="T7" fmla="*/ 21419 h 21600"/>
              <a:gd name="T8" fmla="*/ 12425 w 21600"/>
              <a:gd name="T9" fmla="*/ 21462 h 21600"/>
              <a:gd name="T10" fmla="*/ 8610 w 21600"/>
              <a:gd name="T11" fmla="*/ 20493 h 21600"/>
              <a:gd name="T12" fmla="*/ 1608 w 21600"/>
              <a:gd name="T13" fmla="*/ 20182 h 21600"/>
              <a:gd name="T14" fmla="*/ 0 w 21600"/>
              <a:gd name="T15" fmla="*/ 18573 h 21600"/>
              <a:gd name="T16" fmla="*/ 472 w 21600"/>
              <a:gd name="T17" fmla="*/ 8754 h 21600"/>
              <a:gd name="T18" fmla="*/ 6316 w 21600"/>
              <a:gd name="T19" fmla="*/ 8285 h 21600"/>
              <a:gd name="T20" fmla="*/ 7370 w 21600"/>
              <a:gd name="T21" fmla="*/ 7342 h 21600"/>
              <a:gd name="T22" fmla="*/ 8277 w 21600"/>
              <a:gd name="T23" fmla="*/ 6311 h 21600"/>
              <a:gd name="T24" fmla="*/ 10195 w 21600"/>
              <a:gd name="T25" fmla="*/ 4380 h 21600"/>
              <a:gd name="T26" fmla="*/ 10676 w 21600"/>
              <a:gd name="T27" fmla="*/ 2539 h 21600"/>
              <a:gd name="T28" fmla="*/ 11162 w 21600"/>
              <a:gd name="T29" fmla="*/ 777 h 21600"/>
              <a:gd name="T30" fmla="*/ 12902 w 21600"/>
              <a:gd name="T31" fmla="*/ 0 h 21600"/>
              <a:gd name="T32" fmla="*/ 15567 w 21600"/>
              <a:gd name="T33" fmla="*/ 1271 h 21600"/>
              <a:gd name="T34" fmla="*/ 16570 w 21600"/>
              <a:gd name="T35" fmla="*/ 4123 h 21600"/>
              <a:gd name="T36" fmla="*/ 15759 w 21600"/>
              <a:gd name="T37" fmla="*/ 7097 h 21600"/>
              <a:gd name="T38" fmla="*/ 17652 w 21600"/>
              <a:gd name="T39" fmla="*/ 7001 h 21600"/>
              <a:gd name="T40" fmla="*/ 20357 w 21600"/>
              <a:gd name="T41" fmla="*/ 7616 h 21600"/>
              <a:gd name="T42" fmla="*/ 21600 w 21600"/>
              <a:gd name="T43" fmla="*/ 10002 h 21600"/>
              <a:gd name="T44" fmla="*/ 21329 w 21600"/>
              <a:gd name="T45" fmla="*/ 11544 h 21600"/>
              <a:gd name="T46" fmla="*/ 5024 w 21600"/>
              <a:gd name="T47" fmla="*/ 18214 h 21600"/>
              <a:gd name="T48" fmla="*/ 5024 w 21600"/>
              <a:gd name="T49" fmla="*/ 16686 h 21600"/>
              <a:gd name="T50" fmla="*/ 3487 w 21600"/>
              <a:gd name="T51" fmla="*/ 16686 h 21600"/>
              <a:gd name="T52" fmla="*/ 3487 w 21600"/>
              <a:gd name="T53" fmla="*/ 18223 h 21600"/>
              <a:gd name="T54" fmla="*/ 19164 w 21600"/>
              <a:gd name="T55" fmla="*/ 14343 h 21600"/>
              <a:gd name="T56" fmla="*/ 19806 w 21600"/>
              <a:gd name="T57" fmla="*/ 12098 h 21600"/>
              <a:gd name="T58" fmla="*/ 19834 w 21600"/>
              <a:gd name="T59" fmla="*/ 10849 h 21600"/>
              <a:gd name="T60" fmla="*/ 19766 w 21600"/>
              <a:gd name="T61" fmla="*/ 9251 h 21600"/>
              <a:gd name="T62" fmla="*/ 18418 w 21600"/>
              <a:gd name="T63" fmla="*/ 8664 h 21600"/>
              <a:gd name="T64" fmla="*/ 16423 w 21600"/>
              <a:gd name="T65" fmla="*/ 8678 h 21600"/>
              <a:gd name="T66" fmla="*/ 14366 w 21600"/>
              <a:gd name="T67" fmla="*/ 8678 h 21600"/>
              <a:gd name="T68" fmla="*/ 13792 w 21600"/>
              <a:gd name="T69" fmla="*/ 7421 h 21600"/>
              <a:gd name="T70" fmla="*/ 14748 w 21600"/>
              <a:gd name="T71" fmla="*/ 5351 h 21600"/>
              <a:gd name="T72" fmla="*/ 14813 w 21600"/>
              <a:gd name="T73" fmla="*/ 3236 h 21600"/>
              <a:gd name="T74" fmla="*/ 13776 w 21600"/>
              <a:gd name="T75" fmla="*/ 1844 h 21600"/>
              <a:gd name="T76" fmla="*/ 12744 w 21600"/>
              <a:gd name="T77" fmla="*/ 1607 h 21600"/>
              <a:gd name="T78" fmla="*/ 12473 w 21600"/>
              <a:gd name="T79" fmla="*/ 1742 h 21600"/>
              <a:gd name="T80" fmla="*/ 12128 w 21600"/>
              <a:gd name="T81" fmla="*/ 3586 h 21600"/>
              <a:gd name="T82" fmla="*/ 10597 w 21600"/>
              <a:gd name="T83" fmla="*/ 6368 h 21600"/>
              <a:gd name="T84" fmla="*/ 8771 w 21600"/>
              <a:gd name="T85" fmla="*/ 8183 h 21600"/>
              <a:gd name="T86" fmla="*/ 7556 w 21600"/>
              <a:gd name="T87" fmla="*/ 9401 h 21600"/>
              <a:gd name="T88" fmla="*/ 6646 w 21600"/>
              <a:gd name="T89" fmla="*/ 9881 h 21600"/>
              <a:gd name="T90" fmla="*/ 8486 w 21600"/>
              <a:gd name="T91" fmla="*/ 18796 h 21600"/>
              <a:gd name="T92" fmla="*/ 12207 w 21600"/>
              <a:gd name="T93" fmla="*/ 19742 h 21600"/>
              <a:gd name="T94" fmla="*/ 15700 w 21600"/>
              <a:gd name="T95" fmla="*/ 19886 h 21600"/>
              <a:gd name="T96" fmla="*/ 18102 w 21600"/>
              <a:gd name="T97" fmla="*/ 18762 h 21600"/>
              <a:gd name="T98" fmla="*/ 18517 w 21600"/>
              <a:gd name="T99" fmla="*/ 17226 h 21600"/>
              <a:gd name="T100" fmla="*/ 19195 w 21600"/>
              <a:gd name="T101" fmla="*/ 16263 h 21600"/>
              <a:gd name="T102" fmla="*/ 19164 w 21600"/>
              <a:gd name="T103" fmla="*/ 1434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600" h="21600">
                <a:moveTo>
                  <a:pt x="21329" y="11544"/>
                </a:moveTo>
                <a:cubicBezTo>
                  <a:pt x="21493" y="11931"/>
                  <a:pt x="21572" y="12338"/>
                  <a:pt x="21572" y="12758"/>
                </a:cubicBezTo>
                <a:cubicBezTo>
                  <a:pt x="21572" y="13464"/>
                  <a:pt x="21388" y="14105"/>
                  <a:pt x="21018" y="14679"/>
                </a:cubicBezTo>
                <a:cubicBezTo>
                  <a:pt x="21111" y="15215"/>
                  <a:pt x="21077" y="15746"/>
                  <a:pt x="20925" y="16285"/>
                </a:cubicBezTo>
                <a:cubicBezTo>
                  <a:pt x="20769" y="16819"/>
                  <a:pt x="20512" y="17288"/>
                  <a:pt x="20142" y="17697"/>
                </a:cubicBezTo>
                <a:cubicBezTo>
                  <a:pt x="20105" y="18451"/>
                  <a:pt x="19902" y="19081"/>
                  <a:pt x="19532" y="19581"/>
                </a:cubicBezTo>
                <a:cubicBezTo>
                  <a:pt x="19161" y="20081"/>
                  <a:pt x="18701" y="20482"/>
                  <a:pt x="18147" y="20784"/>
                </a:cubicBezTo>
                <a:cubicBezTo>
                  <a:pt x="17593" y="21089"/>
                  <a:pt x="16983" y="21298"/>
                  <a:pt x="16322" y="21419"/>
                </a:cubicBezTo>
                <a:cubicBezTo>
                  <a:pt x="15660" y="21541"/>
                  <a:pt x="15010" y="21600"/>
                  <a:pt x="14380" y="21600"/>
                </a:cubicBezTo>
                <a:cubicBezTo>
                  <a:pt x="13730" y="21600"/>
                  <a:pt x="13078" y="21555"/>
                  <a:pt x="12425" y="21462"/>
                </a:cubicBezTo>
                <a:cubicBezTo>
                  <a:pt x="11772" y="21363"/>
                  <a:pt x="11128" y="21236"/>
                  <a:pt x="10498" y="21075"/>
                </a:cubicBezTo>
                <a:cubicBezTo>
                  <a:pt x="9865" y="20894"/>
                  <a:pt x="9237" y="20702"/>
                  <a:pt x="8610" y="20493"/>
                </a:cubicBezTo>
                <a:cubicBezTo>
                  <a:pt x="7983" y="20287"/>
                  <a:pt x="7341" y="20182"/>
                  <a:pt x="6680" y="20182"/>
                </a:cubicBezTo>
                <a:lnTo>
                  <a:pt x="1608" y="20182"/>
                </a:lnTo>
                <a:cubicBezTo>
                  <a:pt x="1167" y="20182"/>
                  <a:pt x="786" y="20030"/>
                  <a:pt x="472" y="19714"/>
                </a:cubicBezTo>
                <a:cubicBezTo>
                  <a:pt x="158" y="19406"/>
                  <a:pt x="0" y="19025"/>
                  <a:pt x="0" y="18573"/>
                </a:cubicBezTo>
                <a:lnTo>
                  <a:pt x="0" y="9881"/>
                </a:lnTo>
                <a:cubicBezTo>
                  <a:pt x="0" y="9440"/>
                  <a:pt x="158" y="9065"/>
                  <a:pt x="472" y="8754"/>
                </a:cubicBezTo>
                <a:cubicBezTo>
                  <a:pt x="786" y="8441"/>
                  <a:pt x="1167" y="8285"/>
                  <a:pt x="1608" y="8285"/>
                </a:cubicBezTo>
                <a:lnTo>
                  <a:pt x="6316" y="8285"/>
                </a:lnTo>
                <a:cubicBezTo>
                  <a:pt x="6559" y="8161"/>
                  <a:pt x="6751" y="8023"/>
                  <a:pt x="6898" y="7873"/>
                </a:cubicBezTo>
                <a:cubicBezTo>
                  <a:pt x="7042" y="7723"/>
                  <a:pt x="7197" y="7548"/>
                  <a:pt x="7370" y="7342"/>
                </a:cubicBezTo>
                <a:cubicBezTo>
                  <a:pt x="7514" y="7161"/>
                  <a:pt x="7663" y="6986"/>
                  <a:pt x="7810" y="6820"/>
                </a:cubicBezTo>
                <a:cubicBezTo>
                  <a:pt x="7957" y="6653"/>
                  <a:pt x="8113" y="6484"/>
                  <a:pt x="8277" y="6311"/>
                </a:cubicBezTo>
                <a:cubicBezTo>
                  <a:pt x="8570" y="5998"/>
                  <a:pt x="8918" y="5690"/>
                  <a:pt x="9302" y="5385"/>
                </a:cubicBezTo>
                <a:cubicBezTo>
                  <a:pt x="9692" y="5086"/>
                  <a:pt x="9989" y="4750"/>
                  <a:pt x="10195" y="4380"/>
                </a:cubicBezTo>
                <a:cubicBezTo>
                  <a:pt x="10339" y="4117"/>
                  <a:pt x="10444" y="3826"/>
                  <a:pt x="10506" y="3507"/>
                </a:cubicBezTo>
                <a:cubicBezTo>
                  <a:pt x="10565" y="3188"/>
                  <a:pt x="10628" y="2866"/>
                  <a:pt x="10676" y="2539"/>
                </a:cubicBezTo>
                <a:cubicBezTo>
                  <a:pt x="10727" y="2217"/>
                  <a:pt x="10780" y="1900"/>
                  <a:pt x="10845" y="1593"/>
                </a:cubicBezTo>
                <a:cubicBezTo>
                  <a:pt x="10907" y="1288"/>
                  <a:pt x="11015" y="1017"/>
                  <a:pt x="11162" y="777"/>
                </a:cubicBezTo>
                <a:cubicBezTo>
                  <a:pt x="11311" y="537"/>
                  <a:pt x="11523" y="350"/>
                  <a:pt x="11800" y="209"/>
                </a:cubicBezTo>
                <a:cubicBezTo>
                  <a:pt x="12074" y="68"/>
                  <a:pt x="12442" y="0"/>
                  <a:pt x="12902" y="0"/>
                </a:cubicBezTo>
                <a:cubicBezTo>
                  <a:pt x="13451" y="0"/>
                  <a:pt x="13956" y="113"/>
                  <a:pt x="14411" y="345"/>
                </a:cubicBezTo>
                <a:cubicBezTo>
                  <a:pt x="14869" y="573"/>
                  <a:pt x="15251" y="881"/>
                  <a:pt x="15567" y="1271"/>
                </a:cubicBezTo>
                <a:cubicBezTo>
                  <a:pt x="15881" y="1658"/>
                  <a:pt x="16127" y="2101"/>
                  <a:pt x="16305" y="2601"/>
                </a:cubicBezTo>
                <a:cubicBezTo>
                  <a:pt x="16480" y="3104"/>
                  <a:pt x="16570" y="3609"/>
                  <a:pt x="16570" y="4123"/>
                </a:cubicBezTo>
                <a:cubicBezTo>
                  <a:pt x="16570" y="4654"/>
                  <a:pt x="16491" y="5162"/>
                  <a:pt x="16333" y="5645"/>
                </a:cubicBezTo>
                <a:cubicBezTo>
                  <a:pt x="16175" y="6125"/>
                  <a:pt x="15982" y="6611"/>
                  <a:pt x="15759" y="7097"/>
                </a:cubicBezTo>
                <a:cubicBezTo>
                  <a:pt x="16073" y="7080"/>
                  <a:pt x="16389" y="7057"/>
                  <a:pt x="16706" y="7035"/>
                </a:cubicBezTo>
                <a:cubicBezTo>
                  <a:pt x="17019" y="7012"/>
                  <a:pt x="17336" y="7001"/>
                  <a:pt x="17652" y="7001"/>
                </a:cubicBezTo>
                <a:cubicBezTo>
                  <a:pt x="18150" y="7001"/>
                  <a:pt x="18630" y="7049"/>
                  <a:pt x="19099" y="7145"/>
                </a:cubicBezTo>
                <a:cubicBezTo>
                  <a:pt x="19568" y="7238"/>
                  <a:pt x="19986" y="7396"/>
                  <a:pt x="20357" y="7616"/>
                </a:cubicBezTo>
                <a:cubicBezTo>
                  <a:pt x="20727" y="7839"/>
                  <a:pt x="21026" y="8144"/>
                  <a:pt x="21255" y="8528"/>
                </a:cubicBezTo>
                <a:cubicBezTo>
                  <a:pt x="21487" y="8918"/>
                  <a:pt x="21600" y="9409"/>
                  <a:pt x="21600" y="10002"/>
                </a:cubicBezTo>
                <a:cubicBezTo>
                  <a:pt x="21600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9" y="11544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4"/>
                  <a:pt x="5341" y="17759"/>
                  <a:pt x="5341" y="17454"/>
                </a:cubicBezTo>
                <a:cubicBezTo>
                  <a:pt x="5341" y="17155"/>
                  <a:pt x="5233" y="16901"/>
                  <a:pt x="5024" y="16686"/>
                </a:cubicBezTo>
                <a:cubicBezTo>
                  <a:pt x="4812" y="16477"/>
                  <a:pt x="4558" y="16373"/>
                  <a:pt x="4258" y="16373"/>
                </a:cubicBezTo>
                <a:cubicBezTo>
                  <a:pt x="3942" y="16373"/>
                  <a:pt x="3685" y="16477"/>
                  <a:pt x="3487" y="16686"/>
                </a:cubicBezTo>
                <a:cubicBezTo>
                  <a:pt x="3289" y="16901"/>
                  <a:pt x="3190" y="17155"/>
                  <a:pt x="3190" y="17454"/>
                </a:cubicBezTo>
                <a:cubicBezTo>
                  <a:pt x="3190" y="17768"/>
                  <a:pt x="3289" y="18025"/>
                  <a:pt x="3487" y="18223"/>
                </a:cubicBezTo>
                <a:cubicBezTo>
                  <a:pt x="3682" y="18420"/>
                  <a:pt x="3939" y="18519"/>
                  <a:pt x="4258" y="18519"/>
                </a:cubicBezTo>
                <a:moveTo>
                  <a:pt x="19164" y="14343"/>
                </a:moveTo>
                <a:cubicBezTo>
                  <a:pt x="19704" y="13902"/>
                  <a:pt x="19975" y="13346"/>
                  <a:pt x="19975" y="12679"/>
                </a:cubicBezTo>
                <a:cubicBezTo>
                  <a:pt x="19975" y="12473"/>
                  <a:pt x="19919" y="12281"/>
                  <a:pt x="19806" y="12098"/>
                </a:cubicBezTo>
                <a:cubicBezTo>
                  <a:pt x="19695" y="11920"/>
                  <a:pt x="19577" y="11762"/>
                  <a:pt x="19447" y="11623"/>
                </a:cubicBezTo>
                <a:cubicBezTo>
                  <a:pt x="19591" y="11363"/>
                  <a:pt x="19721" y="11106"/>
                  <a:pt x="19834" y="10849"/>
                </a:cubicBezTo>
                <a:cubicBezTo>
                  <a:pt x="19944" y="10592"/>
                  <a:pt x="20003" y="10313"/>
                  <a:pt x="20003" y="10002"/>
                </a:cubicBezTo>
                <a:cubicBezTo>
                  <a:pt x="20003" y="9689"/>
                  <a:pt x="19924" y="9440"/>
                  <a:pt x="19766" y="9251"/>
                </a:cubicBezTo>
                <a:cubicBezTo>
                  <a:pt x="19608" y="9070"/>
                  <a:pt x="19416" y="8929"/>
                  <a:pt x="19184" y="8833"/>
                </a:cubicBezTo>
                <a:cubicBezTo>
                  <a:pt x="18955" y="8740"/>
                  <a:pt x="18698" y="8683"/>
                  <a:pt x="18418" y="8664"/>
                </a:cubicBezTo>
                <a:cubicBezTo>
                  <a:pt x="18138" y="8644"/>
                  <a:pt x="17884" y="8635"/>
                  <a:pt x="17650" y="8635"/>
                </a:cubicBezTo>
                <a:cubicBezTo>
                  <a:pt x="17243" y="8635"/>
                  <a:pt x="16836" y="8650"/>
                  <a:pt x="16423" y="8678"/>
                </a:cubicBezTo>
                <a:cubicBezTo>
                  <a:pt x="16011" y="8706"/>
                  <a:pt x="15607" y="8720"/>
                  <a:pt x="15200" y="8720"/>
                </a:cubicBezTo>
                <a:cubicBezTo>
                  <a:pt x="14917" y="8720"/>
                  <a:pt x="14643" y="8706"/>
                  <a:pt x="14366" y="8678"/>
                </a:cubicBezTo>
                <a:cubicBezTo>
                  <a:pt x="14089" y="8650"/>
                  <a:pt x="13829" y="8585"/>
                  <a:pt x="13575" y="8475"/>
                </a:cubicBezTo>
                <a:cubicBezTo>
                  <a:pt x="13575" y="8105"/>
                  <a:pt x="13646" y="7754"/>
                  <a:pt x="13792" y="7421"/>
                </a:cubicBezTo>
                <a:cubicBezTo>
                  <a:pt x="13937" y="7088"/>
                  <a:pt x="14095" y="6752"/>
                  <a:pt x="14276" y="6413"/>
                </a:cubicBezTo>
                <a:cubicBezTo>
                  <a:pt x="14448" y="6074"/>
                  <a:pt x="14606" y="5721"/>
                  <a:pt x="14748" y="5351"/>
                </a:cubicBezTo>
                <a:cubicBezTo>
                  <a:pt x="14886" y="4984"/>
                  <a:pt x="14954" y="4575"/>
                  <a:pt x="14954" y="4123"/>
                </a:cubicBezTo>
                <a:cubicBezTo>
                  <a:pt x="14954" y="3824"/>
                  <a:pt x="14906" y="3530"/>
                  <a:pt x="14813" y="3236"/>
                </a:cubicBezTo>
                <a:cubicBezTo>
                  <a:pt x="14717" y="2945"/>
                  <a:pt x="14584" y="2677"/>
                  <a:pt x="14411" y="2440"/>
                </a:cubicBezTo>
                <a:cubicBezTo>
                  <a:pt x="14239" y="2200"/>
                  <a:pt x="14027" y="2002"/>
                  <a:pt x="13776" y="1844"/>
                </a:cubicBezTo>
                <a:cubicBezTo>
                  <a:pt x="13521" y="1689"/>
                  <a:pt x="13230" y="1607"/>
                  <a:pt x="12894" y="1607"/>
                </a:cubicBezTo>
                <a:lnTo>
                  <a:pt x="12744" y="1607"/>
                </a:lnTo>
                <a:cubicBezTo>
                  <a:pt x="12682" y="1607"/>
                  <a:pt x="12631" y="1618"/>
                  <a:pt x="12594" y="1635"/>
                </a:cubicBezTo>
                <a:cubicBezTo>
                  <a:pt x="12524" y="1672"/>
                  <a:pt x="12481" y="1706"/>
                  <a:pt x="12473" y="1742"/>
                </a:cubicBezTo>
                <a:cubicBezTo>
                  <a:pt x="12464" y="1779"/>
                  <a:pt x="12450" y="1838"/>
                  <a:pt x="12430" y="1920"/>
                </a:cubicBezTo>
                <a:cubicBezTo>
                  <a:pt x="12323" y="2451"/>
                  <a:pt x="12221" y="3007"/>
                  <a:pt x="12128" y="3586"/>
                </a:cubicBezTo>
                <a:cubicBezTo>
                  <a:pt x="12035" y="4168"/>
                  <a:pt x="11854" y="4699"/>
                  <a:pt x="11597" y="5176"/>
                </a:cubicBezTo>
                <a:cubicBezTo>
                  <a:pt x="11334" y="5636"/>
                  <a:pt x="11001" y="6035"/>
                  <a:pt x="10597" y="6368"/>
                </a:cubicBezTo>
                <a:cubicBezTo>
                  <a:pt x="10190" y="6701"/>
                  <a:pt x="9803" y="7051"/>
                  <a:pt x="9432" y="7421"/>
                </a:cubicBezTo>
                <a:cubicBezTo>
                  <a:pt x="9170" y="7701"/>
                  <a:pt x="8949" y="7955"/>
                  <a:pt x="8771" y="8183"/>
                </a:cubicBezTo>
                <a:cubicBezTo>
                  <a:pt x="8593" y="8412"/>
                  <a:pt x="8404" y="8632"/>
                  <a:pt x="8212" y="8833"/>
                </a:cubicBezTo>
                <a:cubicBezTo>
                  <a:pt x="8017" y="9036"/>
                  <a:pt x="7799" y="9223"/>
                  <a:pt x="7556" y="9401"/>
                </a:cubicBezTo>
                <a:cubicBezTo>
                  <a:pt x="7313" y="9576"/>
                  <a:pt x="7019" y="9737"/>
                  <a:pt x="6674" y="9881"/>
                </a:cubicBezTo>
                <a:lnTo>
                  <a:pt x="6646" y="9881"/>
                </a:lnTo>
                <a:lnTo>
                  <a:pt x="6646" y="18573"/>
                </a:lnTo>
                <a:cubicBezTo>
                  <a:pt x="7279" y="18573"/>
                  <a:pt x="7889" y="18649"/>
                  <a:pt x="8486" y="18796"/>
                </a:cubicBezTo>
                <a:cubicBezTo>
                  <a:pt x="9082" y="18946"/>
                  <a:pt x="9684" y="19104"/>
                  <a:pt x="10294" y="19270"/>
                </a:cubicBezTo>
                <a:cubicBezTo>
                  <a:pt x="10902" y="19440"/>
                  <a:pt x="11538" y="19592"/>
                  <a:pt x="12207" y="19742"/>
                </a:cubicBezTo>
                <a:cubicBezTo>
                  <a:pt x="12874" y="19892"/>
                  <a:pt x="13595" y="19965"/>
                  <a:pt x="14375" y="19965"/>
                </a:cubicBezTo>
                <a:cubicBezTo>
                  <a:pt x="14781" y="19965"/>
                  <a:pt x="15222" y="19940"/>
                  <a:pt x="15700" y="19886"/>
                </a:cubicBezTo>
                <a:cubicBezTo>
                  <a:pt x="16177" y="19830"/>
                  <a:pt x="16627" y="19711"/>
                  <a:pt x="17048" y="19527"/>
                </a:cubicBezTo>
                <a:cubicBezTo>
                  <a:pt x="17469" y="19344"/>
                  <a:pt x="17816" y="19087"/>
                  <a:pt x="18102" y="18762"/>
                </a:cubicBezTo>
                <a:cubicBezTo>
                  <a:pt x="18387" y="18440"/>
                  <a:pt x="18526" y="18011"/>
                  <a:pt x="18526" y="17477"/>
                </a:cubicBezTo>
                <a:cubicBezTo>
                  <a:pt x="18526" y="17387"/>
                  <a:pt x="18523" y="17305"/>
                  <a:pt x="18517" y="17226"/>
                </a:cubicBezTo>
                <a:cubicBezTo>
                  <a:pt x="18503" y="17152"/>
                  <a:pt x="18489" y="17071"/>
                  <a:pt x="18472" y="16980"/>
                </a:cubicBezTo>
                <a:cubicBezTo>
                  <a:pt x="18786" y="16836"/>
                  <a:pt x="19029" y="16596"/>
                  <a:pt x="19195" y="16263"/>
                </a:cubicBezTo>
                <a:cubicBezTo>
                  <a:pt x="19365" y="15930"/>
                  <a:pt x="19447" y="15594"/>
                  <a:pt x="19447" y="15263"/>
                </a:cubicBezTo>
                <a:cubicBezTo>
                  <a:pt x="19450" y="14913"/>
                  <a:pt x="19351" y="14605"/>
                  <a:pt x="19164" y="14343"/>
                </a:cubicBezTo>
              </a:path>
            </a:pathLst>
          </a:custGeom>
          <a:solidFill>
            <a:srgbClr val="DD6572"/>
          </a:solidFill>
          <a:ln>
            <a:noFill/>
          </a:ln>
        </p:spPr>
        <p:txBody>
          <a:bodyPr lIns="68580" tIns="34290" rIns="68580" bIns="34290"/>
          <a:lstStyle/>
          <a:p>
            <a:pPr defTabSz="685800">
              <a:defRPr/>
            </a:pPr>
            <a:endParaRPr lang="zh-CN" altLang="en-US" sz="1400" kern="0" dirty="0"/>
          </a:p>
        </p:txBody>
      </p:sp>
      <p:sp>
        <p:nvSpPr>
          <p:cNvPr id="13" name="矩形 57"/>
          <p:cNvSpPr>
            <a:spLocks noChangeArrowheads="1"/>
          </p:cNvSpPr>
          <p:nvPr/>
        </p:nvSpPr>
        <p:spPr bwMode="auto">
          <a:xfrm>
            <a:off x="5313760" y="3414576"/>
            <a:ext cx="1351359" cy="252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dist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宝贵的标题</a:t>
            </a:r>
            <a:endParaRPr lang="en-US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7"/>
          <p:cNvSpPr txBox="1"/>
          <p:nvPr/>
        </p:nvSpPr>
        <p:spPr>
          <a:xfrm>
            <a:off x="5313760" y="3690886"/>
            <a:ext cx="3390900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en-US" altLang="en-US" sz="900" kern="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lang="en-US" altLang="en-US" sz="900" kern="0" noProof="1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5" name="矩形 57"/>
          <p:cNvSpPr>
            <a:spLocks noChangeArrowheads="1"/>
          </p:cNvSpPr>
          <p:nvPr/>
        </p:nvSpPr>
        <p:spPr bwMode="auto">
          <a:xfrm>
            <a:off x="5499497" y="1692401"/>
            <a:ext cx="1351359" cy="252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dist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宝贵的标题</a:t>
            </a:r>
            <a:endParaRPr lang="en-US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5499498" y="1968711"/>
            <a:ext cx="2968228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en-US" altLang="en-US" sz="900" kern="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lang="en-US" altLang="en-US" sz="900" kern="0" noProof="1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7" name="矩形 57"/>
          <p:cNvSpPr>
            <a:spLocks noChangeArrowheads="1"/>
          </p:cNvSpPr>
          <p:nvPr/>
        </p:nvSpPr>
        <p:spPr bwMode="auto">
          <a:xfrm>
            <a:off x="2514600" y="3414576"/>
            <a:ext cx="1351360" cy="252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dist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宝贵的标题</a:t>
            </a:r>
            <a:endParaRPr lang="en-US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2"/>
          <p:cNvSpPr txBox="1"/>
          <p:nvPr/>
        </p:nvSpPr>
        <p:spPr>
          <a:xfrm>
            <a:off x="475060" y="3690886"/>
            <a:ext cx="3390900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r" defTabSz="685800">
              <a:lnSpc>
                <a:spcPct val="150000"/>
              </a:lnSpc>
              <a:defRPr/>
            </a:pPr>
            <a:r>
              <a:rPr lang="en-US" altLang="en-US" sz="900" kern="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lang="en-US" altLang="en-US" sz="900" kern="0" noProof="1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294335" y="1692401"/>
            <a:ext cx="1351359" cy="252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dist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宝贵的标题</a:t>
            </a:r>
            <a:endParaRPr lang="en-US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14"/>
          <p:cNvSpPr txBox="1"/>
          <p:nvPr/>
        </p:nvSpPr>
        <p:spPr>
          <a:xfrm>
            <a:off x="678656" y="1968711"/>
            <a:ext cx="2967038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r" defTabSz="685800">
              <a:lnSpc>
                <a:spcPct val="150000"/>
              </a:lnSpc>
              <a:defRPr/>
            </a:pPr>
            <a:r>
              <a:rPr lang="en-US" altLang="en-US" sz="900" kern="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此处文字通过TXT文档或者QQ聊天窗口复制进入，无需调整格式，简单快捷，LEOPARD祝愿您汇报顺利！</a:t>
            </a:r>
            <a:endParaRPr lang="en-US" altLang="en-US" sz="900" kern="0" noProof="1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1" name="组合 3"/>
          <p:cNvGrpSpPr/>
          <p:nvPr/>
        </p:nvGrpSpPr>
        <p:grpSpPr bwMode="auto">
          <a:xfrm>
            <a:off x="4355902" y="2572188"/>
            <a:ext cx="467915" cy="1930599"/>
            <a:chOff x="5412" y="2834"/>
            <a:chExt cx="1012" cy="4160"/>
          </a:xfrm>
          <a:solidFill>
            <a:schemeClr val="accent2"/>
          </a:solidFill>
        </p:grpSpPr>
        <p:sp>
          <p:nvSpPr>
            <p:cNvPr id="22" name="AutoShape 28"/>
            <p:cNvSpPr>
              <a:spLocks noChangeArrowheads="1"/>
            </p:cNvSpPr>
            <p:nvPr/>
          </p:nvSpPr>
          <p:spPr bwMode="auto">
            <a:xfrm>
              <a:off x="5412" y="2834"/>
              <a:ext cx="1013" cy="4160"/>
            </a:xfrm>
            <a:custGeom>
              <a:avLst/>
              <a:gdLst>
                <a:gd name="T0" fmla="*/ 10270 w 21346"/>
                <a:gd name="T1" fmla="*/ 0 h 21600"/>
                <a:gd name="T2" fmla="*/ 14175 w 21346"/>
                <a:gd name="T3" fmla="*/ 845 h 21600"/>
                <a:gd name="T4" fmla="*/ 14785 w 21346"/>
                <a:gd name="T5" fmla="*/ 1478 h 21600"/>
                <a:gd name="T6" fmla="*/ 15395 w 21346"/>
                <a:gd name="T7" fmla="*/ 2323 h 21600"/>
                <a:gd name="T8" fmla="*/ 16494 w 21346"/>
                <a:gd name="T9" fmla="*/ 3168 h 21600"/>
                <a:gd name="T10" fmla="*/ 17104 w 21346"/>
                <a:gd name="T11" fmla="*/ 3590 h 21600"/>
                <a:gd name="T12" fmla="*/ 20277 w 21346"/>
                <a:gd name="T13" fmla="*/ 4042 h 21600"/>
                <a:gd name="T14" fmla="*/ 21253 w 21346"/>
                <a:gd name="T15" fmla="*/ 5641 h 21600"/>
                <a:gd name="T16" fmla="*/ 20643 w 21346"/>
                <a:gd name="T17" fmla="*/ 7059 h 21600"/>
                <a:gd name="T18" fmla="*/ 18446 w 21346"/>
                <a:gd name="T19" fmla="*/ 7451 h 21600"/>
                <a:gd name="T20" fmla="*/ 19056 w 21346"/>
                <a:gd name="T21" fmla="*/ 8839 h 21600"/>
                <a:gd name="T22" fmla="*/ 19789 w 21346"/>
                <a:gd name="T23" fmla="*/ 9865 h 21600"/>
                <a:gd name="T24" fmla="*/ 18690 w 21346"/>
                <a:gd name="T25" fmla="*/ 9925 h 21600"/>
                <a:gd name="T26" fmla="*/ 18202 w 21346"/>
                <a:gd name="T27" fmla="*/ 11313 h 21600"/>
                <a:gd name="T28" fmla="*/ 16494 w 21346"/>
                <a:gd name="T29" fmla="*/ 13606 h 21600"/>
                <a:gd name="T30" fmla="*/ 15883 w 21346"/>
                <a:gd name="T31" fmla="*/ 13877 h 21600"/>
                <a:gd name="T32" fmla="*/ 15029 w 21346"/>
                <a:gd name="T33" fmla="*/ 13877 h 21600"/>
                <a:gd name="T34" fmla="*/ 14907 w 21346"/>
                <a:gd name="T35" fmla="*/ 14571 h 21600"/>
                <a:gd name="T36" fmla="*/ 14297 w 21346"/>
                <a:gd name="T37" fmla="*/ 15989 h 21600"/>
                <a:gd name="T38" fmla="*/ 11856 w 21346"/>
                <a:gd name="T39" fmla="*/ 18221 h 21600"/>
                <a:gd name="T40" fmla="*/ 13565 w 21346"/>
                <a:gd name="T41" fmla="*/ 19518 h 21600"/>
                <a:gd name="T42" fmla="*/ 15029 w 21346"/>
                <a:gd name="T43" fmla="*/ 20333 h 21600"/>
                <a:gd name="T44" fmla="*/ 12711 w 21346"/>
                <a:gd name="T45" fmla="*/ 20393 h 21600"/>
                <a:gd name="T46" fmla="*/ 11734 w 21346"/>
                <a:gd name="T47" fmla="*/ 20182 h 21600"/>
                <a:gd name="T48" fmla="*/ 11978 w 21346"/>
                <a:gd name="T49" fmla="*/ 20604 h 21600"/>
                <a:gd name="T50" fmla="*/ 10758 w 21346"/>
                <a:gd name="T51" fmla="*/ 21600 h 21600"/>
                <a:gd name="T52" fmla="*/ 10270 w 21346"/>
                <a:gd name="T53" fmla="*/ 21600 h 21600"/>
                <a:gd name="T54" fmla="*/ 10270 w 21346"/>
                <a:gd name="T55" fmla="*/ 15174 h 21600"/>
                <a:gd name="T56" fmla="*/ 10514 w 21346"/>
                <a:gd name="T57" fmla="*/ 14812 h 21600"/>
                <a:gd name="T58" fmla="*/ 10514 w 21346"/>
                <a:gd name="T59" fmla="*/ 13847 h 21600"/>
                <a:gd name="T60" fmla="*/ 10270 w 21346"/>
                <a:gd name="T61" fmla="*/ 14209 h 21600"/>
                <a:gd name="T62" fmla="*/ 10270 w 21346"/>
                <a:gd name="T63" fmla="*/ 0 h 21600"/>
                <a:gd name="T64" fmla="*/ 10148 w 21346"/>
                <a:gd name="T65" fmla="*/ 0 h 21600"/>
                <a:gd name="T66" fmla="*/ 10270 w 21346"/>
                <a:gd name="T67" fmla="*/ 0 h 21600"/>
                <a:gd name="T68" fmla="*/ 10270 w 21346"/>
                <a:gd name="T69" fmla="*/ 14209 h 21600"/>
                <a:gd name="T70" fmla="*/ 9904 w 21346"/>
                <a:gd name="T71" fmla="*/ 14601 h 21600"/>
                <a:gd name="T72" fmla="*/ 10026 w 21346"/>
                <a:gd name="T73" fmla="*/ 15054 h 21600"/>
                <a:gd name="T74" fmla="*/ 10148 w 21346"/>
                <a:gd name="T75" fmla="*/ 15385 h 21600"/>
                <a:gd name="T76" fmla="*/ 10270 w 21346"/>
                <a:gd name="T77" fmla="*/ 15174 h 21600"/>
                <a:gd name="T78" fmla="*/ 10270 w 21346"/>
                <a:gd name="T79" fmla="*/ 21600 h 21600"/>
                <a:gd name="T80" fmla="*/ 8439 w 21346"/>
                <a:gd name="T81" fmla="*/ 20725 h 21600"/>
                <a:gd name="T82" fmla="*/ 8439 w 21346"/>
                <a:gd name="T83" fmla="*/ 19820 h 21600"/>
                <a:gd name="T84" fmla="*/ 7707 w 21346"/>
                <a:gd name="T85" fmla="*/ 18825 h 21600"/>
                <a:gd name="T86" fmla="*/ 4900 w 21346"/>
                <a:gd name="T87" fmla="*/ 15808 h 21600"/>
                <a:gd name="T88" fmla="*/ 5022 w 21346"/>
                <a:gd name="T89" fmla="*/ 14480 h 21600"/>
                <a:gd name="T90" fmla="*/ 4778 w 21346"/>
                <a:gd name="T91" fmla="*/ 13817 h 21600"/>
                <a:gd name="T92" fmla="*/ 3192 w 21346"/>
                <a:gd name="T93" fmla="*/ 13485 h 21600"/>
                <a:gd name="T94" fmla="*/ 2704 w 21346"/>
                <a:gd name="T95" fmla="*/ 11072 h 21600"/>
                <a:gd name="T96" fmla="*/ 2948 w 21346"/>
                <a:gd name="T97" fmla="*/ 9774 h 21600"/>
                <a:gd name="T98" fmla="*/ 995 w 21346"/>
                <a:gd name="T99" fmla="*/ 9714 h 21600"/>
                <a:gd name="T100" fmla="*/ 2582 w 21346"/>
                <a:gd name="T101" fmla="*/ 8598 h 21600"/>
                <a:gd name="T102" fmla="*/ 2826 w 21346"/>
                <a:gd name="T103" fmla="*/ 7753 h 21600"/>
                <a:gd name="T104" fmla="*/ 141 w 21346"/>
                <a:gd name="T105" fmla="*/ 7180 h 21600"/>
                <a:gd name="T106" fmla="*/ 141 w 21346"/>
                <a:gd name="T107" fmla="*/ 5551 h 21600"/>
                <a:gd name="T108" fmla="*/ 629 w 21346"/>
                <a:gd name="T109" fmla="*/ 4857 h 21600"/>
                <a:gd name="T110" fmla="*/ 2582 w 21346"/>
                <a:gd name="T111" fmla="*/ 3650 h 21600"/>
                <a:gd name="T112" fmla="*/ 4534 w 21346"/>
                <a:gd name="T113" fmla="*/ 3439 h 21600"/>
                <a:gd name="T114" fmla="*/ 4778 w 21346"/>
                <a:gd name="T115" fmla="*/ 2987 h 21600"/>
                <a:gd name="T116" fmla="*/ 5999 w 21346"/>
                <a:gd name="T117" fmla="*/ 2383 h 21600"/>
                <a:gd name="T118" fmla="*/ 6121 w 21346"/>
                <a:gd name="T119" fmla="*/ 1508 h 21600"/>
                <a:gd name="T120" fmla="*/ 10148 w 21346"/>
                <a:gd name="T121" fmla="*/ 0 h 21600"/>
                <a:gd name="T122" fmla="*/ 10148 w 21346"/>
                <a:gd name="T12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346" h="21600">
                  <a:moveTo>
                    <a:pt x="10270" y="0"/>
                  </a:moveTo>
                  <a:cubicBezTo>
                    <a:pt x="12100" y="0"/>
                    <a:pt x="13809" y="422"/>
                    <a:pt x="14175" y="845"/>
                  </a:cubicBezTo>
                  <a:cubicBezTo>
                    <a:pt x="14541" y="1267"/>
                    <a:pt x="14785" y="1237"/>
                    <a:pt x="14785" y="1478"/>
                  </a:cubicBezTo>
                  <a:cubicBezTo>
                    <a:pt x="14785" y="1689"/>
                    <a:pt x="15151" y="1961"/>
                    <a:pt x="15395" y="2323"/>
                  </a:cubicBezTo>
                  <a:cubicBezTo>
                    <a:pt x="15639" y="2685"/>
                    <a:pt x="15761" y="2926"/>
                    <a:pt x="16494" y="3168"/>
                  </a:cubicBezTo>
                  <a:cubicBezTo>
                    <a:pt x="17226" y="3379"/>
                    <a:pt x="17104" y="3590"/>
                    <a:pt x="17104" y="3590"/>
                  </a:cubicBezTo>
                  <a:cubicBezTo>
                    <a:pt x="17104" y="3590"/>
                    <a:pt x="19544" y="3620"/>
                    <a:pt x="20277" y="4042"/>
                  </a:cubicBezTo>
                  <a:cubicBezTo>
                    <a:pt x="20887" y="4465"/>
                    <a:pt x="21009" y="5189"/>
                    <a:pt x="21253" y="5641"/>
                  </a:cubicBezTo>
                  <a:cubicBezTo>
                    <a:pt x="21497" y="6124"/>
                    <a:pt x="21253" y="6697"/>
                    <a:pt x="20643" y="7059"/>
                  </a:cubicBezTo>
                  <a:cubicBezTo>
                    <a:pt x="19911" y="7421"/>
                    <a:pt x="18446" y="7451"/>
                    <a:pt x="18446" y="7451"/>
                  </a:cubicBezTo>
                  <a:cubicBezTo>
                    <a:pt x="18446" y="7451"/>
                    <a:pt x="18202" y="8206"/>
                    <a:pt x="19056" y="8839"/>
                  </a:cubicBezTo>
                  <a:cubicBezTo>
                    <a:pt x="19911" y="9503"/>
                    <a:pt x="20521" y="9835"/>
                    <a:pt x="19789" y="9865"/>
                  </a:cubicBezTo>
                  <a:cubicBezTo>
                    <a:pt x="19056" y="9895"/>
                    <a:pt x="18690" y="9925"/>
                    <a:pt x="18690" y="9925"/>
                  </a:cubicBezTo>
                  <a:cubicBezTo>
                    <a:pt x="18690" y="9925"/>
                    <a:pt x="18690" y="10770"/>
                    <a:pt x="18202" y="11313"/>
                  </a:cubicBezTo>
                  <a:cubicBezTo>
                    <a:pt x="17714" y="11856"/>
                    <a:pt x="16494" y="13244"/>
                    <a:pt x="16494" y="13606"/>
                  </a:cubicBezTo>
                  <a:cubicBezTo>
                    <a:pt x="16494" y="13937"/>
                    <a:pt x="16494" y="13877"/>
                    <a:pt x="15883" y="13877"/>
                  </a:cubicBezTo>
                  <a:cubicBezTo>
                    <a:pt x="15395" y="13877"/>
                    <a:pt x="15029" y="13877"/>
                    <a:pt x="15029" y="13877"/>
                  </a:cubicBezTo>
                  <a:cubicBezTo>
                    <a:pt x="15029" y="13877"/>
                    <a:pt x="15151" y="14420"/>
                    <a:pt x="14907" y="14571"/>
                  </a:cubicBezTo>
                  <a:cubicBezTo>
                    <a:pt x="14663" y="14692"/>
                    <a:pt x="15029" y="15325"/>
                    <a:pt x="14297" y="15989"/>
                  </a:cubicBezTo>
                  <a:cubicBezTo>
                    <a:pt x="13443" y="16653"/>
                    <a:pt x="11856" y="17739"/>
                    <a:pt x="11856" y="18221"/>
                  </a:cubicBezTo>
                  <a:cubicBezTo>
                    <a:pt x="11856" y="18704"/>
                    <a:pt x="12589" y="19277"/>
                    <a:pt x="13565" y="19518"/>
                  </a:cubicBezTo>
                  <a:cubicBezTo>
                    <a:pt x="14419" y="19730"/>
                    <a:pt x="15639" y="20212"/>
                    <a:pt x="15029" y="20333"/>
                  </a:cubicBezTo>
                  <a:cubicBezTo>
                    <a:pt x="14297" y="20454"/>
                    <a:pt x="13443" y="20423"/>
                    <a:pt x="12711" y="20393"/>
                  </a:cubicBezTo>
                  <a:cubicBezTo>
                    <a:pt x="12100" y="20333"/>
                    <a:pt x="11734" y="20182"/>
                    <a:pt x="11734" y="20182"/>
                  </a:cubicBezTo>
                  <a:cubicBezTo>
                    <a:pt x="11734" y="20182"/>
                    <a:pt x="11734" y="20423"/>
                    <a:pt x="11978" y="20604"/>
                  </a:cubicBezTo>
                  <a:cubicBezTo>
                    <a:pt x="12344" y="20816"/>
                    <a:pt x="11978" y="21600"/>
                    <a:pt x="10758" y="21600"/>
                  </a:cubicBezTo>
                  <a:cubicBezTo>
                    <a:pt x="10514" y="21600"/>
                    <a:pt x="10392" y="21600"/>
                    <a:pt x="10270" y="21600"/>
                  </a:cubicBezTo>
                  <a:cubicBezTo>
                    <a:pt x="10270" y="15174"/>
                    <a:pt x="10270" y="15174"/>
                    <a:pt x="10270" y="15174"/>
                  </a:cubicBezTo>
                  <a:cubicBezTo>
                    <a:pt x="10270" y="15054"/>
                    <a:pt x="10392" y="14903"/>
                    <a:pt x="10514" y="14812"/>
                  </a:cubicBezTo>
                  <a:cubicBezTo>
                    <a:pt x="10758" y="14661"/>
                    <a:pt x="10514" y="14330"/>
                    <a:pt x="10514" y="13847"/>
                  </a:cubicBezTo>
                  <a:cubicBezTo>
                    <a:pt x="10514" y="13847"/>
                    <a:pt x="10392" y="14028"/>
                    <a:pt x="10270" y="14209"/>
                  </a:cubicBezTo>
                  <a:lnTo>
                    <a:pt x="10270" y="0"/>
                  </a:lnTo>
                  <a:close/>
                  <a:moveTo>
                    <a:pt x="10148" y="0"/>
                  </a:moveTo>
                  <a:cubicBezTo>
                    <a:pt x="10270" y="0"/>
                    <a:pt x="10270" y="0"/>
                    <a:pt x="10270" y="0"/>
                  </a:cubicBezTo>
                  <a:cubicBezTo>
                    <a:pt x="10270" y="14209"/>
                    <a:pt x="10270" y="14209"/>
                    <a:pt x="10270" y="14209"/>
                  </a:cubicBezTo>
                  <a:cubicBezTo>
                    <a:pt x="10148" y="14360"/>
                    <a:pt x="10026" y="14511"/>
                    <a:pt x="9904" y="14601"/>
                  </a:cubicBezTo>
                  <a:cubicBezTo>
                    <a:pt x="9782" y="14782"/>
                    <a:pt x="10026" y="14933"/>
                    <a:pt x="10026" y="15054"/>
                  </a:cubicBezTo>
                  <a:cubicBezTo>
                    <a:pt x="10026" y="15204"/>
                    <a:pt x="10148" y="15385"/>
                    <a:pt x="10148" y="15385"/>
                  </a:cubicBezTo>
                  <a:cubicBezTo>
                    <a:pt x="10148" y="15385"/>
                    <a:pt x="10148" y="15295"/>
                    <a:pt x="10270" y="15174"/>
                  </a:cubicBezTo>
                  <a:cubicBezTo>
                    <a:pt x="10270" y="21600"/>
                    <a:pt x="10270" y="21600"/>
                    <a:pt x="10270" y="21600"/>
                  </a:cubicBezTo>
                  <a:cubicBezTo>
                    <a:pt x="9172" y="21509"/>
                    <a:pt x="8439" y="21178"/>
                    <a:pt x="8439" y="20725"/>
                  </a:cubicBezTo>
                  <a:cubicBezTo>
                    <a:pt x="8561" y="20212"/>
                    <a:pt x="8073" y="20122"/>
                    <a:pt x="8439" y="19820"/>
                  </a:cubicBezTo>
                  <a:cubicBezTo>
                    <a:pt x="8805" y="19518"/>
                    <a:pt x="8317" y="19307"/>
                    <a:pt x="7707" y="18825"/>
                  </a:cubicBezTo>
                  <a:cubicBezTo>
                    <a:pt x="7097" y="18372"/>
                    <a:pt x="4778" y="16321"/>
                    <a:pt x="4900" y="15808"/>
                  </a:cubicBezTo>
                  <a:cubicBezTo>
                    <a:pt x="5022" y="15265"/>
                    <a:pt x="5266" y="14812"/>
                    <a:pt x="5022" y="14480"/>
                  </a:cubicBezTo>
                  <a:cubicBezTo>
                    <a:pt x="4900" y="14118"/>
                    <a:pt x="4778" y="13817"/>
                    <a:pt x="4778" y="13817"/>
                  </a:cubicBezTo>
                  <a:cubicBezTo>
                    <a:pt x="4778" y="13817"/>
                    <a:pt x="3192" y="13968"/>
                    <a:pt x="3192" y="13485"/>
                  </a:cubicBezTo>
                  <a:cubicBezTo>
                    <a:pt x="3192" y="12972"/>
                    <a:pt x="2948" y="11524"/>
                    <a:pt x="2704" y="11072"/>
                  </a:cubicBezTo>
                  <a:cubicBezTo>
                    <a:pt x="2582" y="10649"/>
                    <a:pt x="2948" y="9774"/>
                    <a:pt x="2948" y="9774"/>
                  </a:cubicBezTo>
                  <a:cubicBezTo>
                    <a:pt x="2948" y="9774"/>
                    <a:pt x="1483" y="9744"/>
                    <a:pt x="995" y="9714"/>
                  </a:cubicBezTo>
                  <a:cubicBezTo>
                    <a:pt x="507" y="9654"/>
                    <a:pt x="2216" y="8899"/>
                    <a:pt x="2582" y="8598"/>
                  </a:cubicBezTo>
                  <a:cubicBezTo>
                    <a:pt x="2948" y="8296"/>
                    <a:pt x="2826" y="7753"/>
                    <a:pt x="2826" y="7753"/>
                  </a:cubicBezTo>
                  <a:cubicBezTo>
                    <a:pt x="2826" y="7753"/>
                    <a:pt x="263" y="7723"/>
                    <a:pt x="141" y="7180"/>
                  </a:cubicBezTo>
                  <a:cubicBezTo>
                    <a:pt x="19" y="6667"/>
                    <a:pt x="-103" y="5883"/>
                    <a:pt x="141" y="5551"/>
                  </a:cubicBezTo>
                  <a:cubicBezTo>
                    <a:pt x="263" y="5249"/>
                    <a:pt x="385" y="5279"/>
                    <a:pt x="629" y="4857"/>
                  </a:cubicBezTo>
                  <a:cubicBezTo>
                    <a:pt x="751" y="4435"/>
                    <a:pt x="1605" y="3680"/>
                    <a:pt x="2582" y="3650"/>
                  </a:cubicBezTo>
                  <a:cubicBezTo>
                    <a:pt x="3436" y="3620"/>
                    <a:pt x="4534" y="3439"/>
                    <a:pt x="4534" y="3439"/>
                  </a:cubicBezTo>
                  <a:cubicBezTo>
                    <a:pt x="4534" y="3439"/>
                    <a:pt x="3680" y="3198"/>
                    <a:pt x="4778" y="2987"/>
                  </a:cubicBezTo>
                  <a:cubicBezTo>
                    <a:pt x="5877" y="2775"/>
                    <a:pt x="6487" y="2685"/>
                    <a:pt x="5999" y="2383"/>
                  </a:cubicBezTo>
                  <a:cubicBezTo>
                    <a:pt x="5511" y="2112"/>
                    <a:pt x="5877" y="1901"/>
                    <a:pt x="6121" y="1508"/>
                  </a:cubicBezTo>
                  <a:cubicBezTo>
                    <a:pt x="6365" y="1146"/>
                    <a:pt x="7097" y="0"/>
                    <a:pt x="10148" y="0"/>
                  </a:cubicBezTo>
                  <a:close/>
                  <a:moveTo>
                    <a:pt x="10148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AutoShape 29"/>
            <p:cNvSpPr>
              <a:spLocks noChangeArrowheads="1"/>
            </p:cNvSpPr>
            <p:nvPr/>
          </p:nvSpPr>
          <p:spPr bwMode="auto">
            <a:xfrm>
              <a:off x="5825" y="3420"/>
              <a:ext cx="239" cy="452"/>
            </a:xfrm>
            <a:custGeom>
              <a:avLst/>
              <a:gdLst>
                <a:gd name="T0" fmla="*/ 0 w 21314"/>
                <a:gd name="T1" fmla="*/ 533 h 20729"/>
                <a:gd name="T2" fmla="*/ 5657 w 21314"/>
                <a:gd name="T3" fmla="*/ 4800 h 20729"/>
                <a:gd name="T4" fmla="*/ 9257 w 21314"/>
                <a:gd name="T5" fmla="*/ 15200 h 20729"/>
                <a:gd name="T6" fmla="*/ 13371 w 21314"/>
                <a:gd name="T7" fmla="*/ 10933 h 20729"/>
                <a:gd name="T8" fmla="*/ 14914 w 21314"/>
                <a:gd name="T9" fmla="*/ 5867 h 20729"/>
                <a:gd name="T10" fmla="*/ 21086 w 21314"/>
                <a:gd name="T11" fmla="*/ 0 h 20729"/>
                <a:gd name="T12" fmla="*/ 21086 w 21314"/>
                <a:gd name="T13" fmla="*/ 4000 h 20729"/>
                <a:gd name="T14" fmla="*/ 14914 w 21314"/>
                <a:gd name="T15" fmla="*/ 13600 h 20729"/>
                <a:gd name="T16" fmla="*/ 10286 w 21314"/>
                <a:gd name="T17" fmla="*/ 20533 h 20729"/>
                <a:gd name="T18" fmla="*/ 4629 w 21314"/>
                <a:gd name="T19" fmla="*/ 14133 h 20729"/>
                <a:gd name="T20" fmla="*/ 0 w 21314"/>
                <a:gd name="T21" fmla="*/ 533 h 20729"/>
                <a:gd name="T22" fmla="*/ 0 w 21314"/>
                <a:gd name="T23" fmla="*/ 533 h 20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314" h="20729">
                  <a:moveTo>
                    <a:pt x="0" y="533"/>
                  </a:moveTo>
                  <a:cubicBezTo>
                    <a:pt x="0" y="533"/>
                    <a:pt x="5657" y="2933"/>
                    <a:pt x="5657" y="4800"/>
                  </a:cubicBezTo>
                  <a:cubicBezTo>
                    <a:pt x="5657" y="6933"/>
                    <a:pt x="8229" y="13333"/>
                    <a:pt x="9257" y="15200"/>
                  </a:cubicBezTo>
                  <a:cubicBezTo>
                    <a:pt x="10800" y="17067"/>
                    <a:pt x="11314" y="12800"/>
                    <a:pt x="13371" y="10933"/>
                  </a:cubicBezTo>
                  <a:cubicBezTo>
                    <a:pt x="15429" y="9067"/>
                    <a:pt x="15943" y="7200"/>
                    <a:pt x="14914" y="5867"/>
                  </a:cubicBezTo>
                  <a:cubicBezTo>
                    <a:pt x="13886" y="4267"/>
                    <a:pt x="18000" y="3733"/>
                    <a:pt x="21086" y="0"/>
                  </a:cubicBezTo>
                  <a:cubicBezTo>
                    <a:pt x="21600" y="1333"/>
                    <a:pt x="21086" y="2400"/>
                    <a:pt x="21086" y="4000"/>
                  </a:cubicBezTo>
                  <a:cubicBezTo>
                    <a:pt x="21086" y="5333"/>
                    <a:pt x="16457" y="12267"/>
                    <a:pt x="14914" y="13600"/>
                  </a:cubicBezTo>
                  <a:cubicBezTo>
                    <a:pt x="13886" y="14933"/>
                    <a:pt x="10286" y="19200"/>
                    <a:pt x="10286" y="20533"/>
                  </a:cubicBezTo>
                  <a:cubicBezTo>
                    <a:pt x="9771" y="21600"/>
                    <a:pt x="6686" y="18133"/>
                    <a:pt x="4629" y="14133"/>
                  </a:cubicBezTo>
                  <a:cubicBezTo>
                    <a:pt x="3086" y="10133"/>
                    <a:pt x="0" y="4267"/>
                    <a:pt x="0" y="533"/>
                  </a:cubicBezTo>
                  <a:close/>
                  <a:moveTo>
                    <a:pt x="0" y="533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AutoShape 30"/>
            <p:cNvSpPr>
              <a:spLocks noChangeArrowheads="1"/>
            </p:cNvSpPr>
            <p:nvPr/>
          </p:nvSpPr>
          <p:spPr bwMode="auto">
            <a:xfrm>
              <a:off x="6038" y="4281"/>
              <a:ext cx="54" cy="93"/>
            </a:xfrm>
            <a:custGeom>
              <a:avLst/>
              <a:gdLst>
                <a:gd name="T0" fmla="*/ 4800 w 21600"/>
                <a:gd name="T1" fmla="*/ 0 h 18933"/>
                <a:gd name="T2" fmla="*/ 0 w 21600"/>
                <a:gd name="T3" fmla="*/ 16800 h 18933"/>
                <a:gd name="T4" fmla="*/ 21600 w 21600"/>
                <a:gd name="T5" fmla="*/ 16800 h 18933"/>
                <a:gd name="T6" fmla="*/ 21600 w 21600"/>
                <a:gd name="T7" fmla="*/ 0 h 18933"/>
                <a:gd name="T8" fmla="*/ 4800 w 21600"/>
                <a:gd name="T9" fmla="*/ 0 h 18933"/>
                <a:gd name="T10" fmla="*/ 4800 w 21600"/>
                <a:gd name="T11" fmla="*/ 0 h 18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18933">
                  <a:moveTo>
                    <a:pt x="4800" y="0"/>
                  </a:moveTo>
                  <a:cubicBezTo>
                    <a:pt x="4800" y="0"/>
                    <a:pt x="2400" y="13200"/>
                    <a:pt x="0" y="16800"/>
                  </a:cubicBezTo>
                  <a:cubicBezTo>
                    <a:pt x="0" y="21600"/>
                    <a:pt x="21600" y="16800"/>
                    <a:pt x="21600" y="16800"/>
                  </a:cubicBezTo>
                  <a:cubicBezTo>
                    <a:pt x="21600" y="0"/>
                    <a:pt x="21600" y="0"/>
                    <a:pt x="21600" y="0"/>
                  </a:cubicBezTo>
                  <a:lnTo>
                    <a:pt x="4800" y="0"/>
                  </a:lnTo>
                  <a:close/>
                  <a:moveTo>
                    <a:pt x="480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5719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3548" y="484312"/>
            <a:ext cx="8136904" cy="41764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6" name="箭头: V 形 5"/>
          <p:cNvSpPr/>
          <p:nvPr/>
        </p:nvSpPr>
        <p:spPr>
          <a:xfrm>
            <a:off x="863588" y="484312"/>
            <a:ext cx="2196244" cy="2196244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箭头: V 形 6"/>
          <p:cNvSpPr/>
          <p:nvPr/>
        </p:nvSpPr>
        <p:spPr>
          <a:xfrm>
            <a:off x="2267744" y="2572544"/>
            <a:ext cx="936104" cy="93610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3707396" y="2431497"/>
            <a:ext cx="396903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None/>
            </a:pPr>
            <a:r>
              <a:rPr lang="zh-CN" altLang="en-US" sz="3600" cap="all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演讲完毕  谢谢观看</a:t>
            </a:r>
            <a:endParaRPr lang="en-US" altLang="zh-CN" sz="3600" cap="all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3841633" y="3098167"/>
            <a:ext cx="4032854" cy="246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rgbClr val="5358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800" dirty="0">
                <a:solidFill>
                  <a:srgbClr val="5358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800" dirty="0">
                <a:solidFill>
                  <a:srgbClr val="5358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rgbClr val="5358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3851258" y="3476335"/>
            <a:ext cx="2952734" cy="15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358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</a:t>
            </a:r>
            <a:r>
              <a:rPr lang="en-US" altLang="zh-CN" sz="1000" dirty="0">
                <a:solidFill>
                  <a:srgbClr val="5358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:XXX    </a:t>
            </a:r>
            <a:r>
              <a:rPr lang="zh-CN" altLang="en-US" sz="1000" dirty="0">
                <a:solidFill>
                  <a:srgbClr val="5358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时间</a:t>
            </a:r>
            <a:r>
              <a:rPr lang="en-US" altLang="zh-CN" sz="1000" dirty="0">
                <a:solidFill>
                  <a:srgbClr val="5358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:201X</a:t>
            </a:r>
            <a:r>
              <a:rPr lang="zh-CN" altLang="en-US" sz="1000" dirty="0">
                <a:solidFill>
                  <a:srgbClr val="5358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sz="1000" dirty="0">
                <a:solidFill>
                  <a:srgbClr val="5358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</a:t>
            </a:r>
            <a:r>
              <a:rPr lang="zh-CN" altLang="en-US" sz="1000" dirty="0">
                <a:solidFill>
                  <a:srgbClr val="5358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</a:t>
            </a:r>
            <a:r>
              <a:rPr lang="en-US" altLang="zh-CN" sz="1000" dirty="0">
                <a:solidFill>
                  <a:srgbClr val="5358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</a:t>
            </a:r>
            <a:r>
              <a:rPr lang="zh-CN" altLang="en-US" sz="1000" dirty="0">
                <a:solidFill>
                  <a:srgbClr val="5358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日</a:t>
            </a:r>
            <a:endParaRPr lang="zh-CN" altLang="en-US" sz="1000" dirty="0">
              <a:solidFill>
                <a:srgbClr val="53585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箭头: V 形 11"/>
          <p:cNvSpPr/>
          <p:nvPr/>
        </p:nvSpPr>
        <p:spPr>
          <a:xfrm>
            <a:off x="6006215" y="1382722"/>
            <a:ext cx="936104" cy="936104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38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3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2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57192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07504" y="124272"/>
            <a:ext cx="8928992" cy="48965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0" y="2356520"/>
            <a:ext cx="2051720" cy="2880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菱形 2"/>
          <p:cNvSpPr/>
          <p:nvPr/>
        </p:nvSpPr>
        <p:spPr>
          <a:xfrm>
            <a:off x="3020430" y="2298735"/>
            <a:ext cx="363438" cy="363551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sz="1350" dirty="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07604" y="2275511"/>
            <a:ext cx="891183" cy="43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7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247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99139" y="2392524"/>
            <a:ext cx="1051024" cy="259687"/>
          </a:xfrm>
          <a:prstGeom prst="rect">
            <a:avLst/>
          </a:prstGeom>
          <a:noFill/>
        </p:spPr>
        <p:txBody>
          <a:bodyPr lIns="51435" tIns="25718" rIns="51435" bIns="25718">
            <a:spAutoFit/>
          </a:bodyPr>
          <a:lstStyle/>
          <a:p>
            <a:pPr>
              <a:defRPr/>
            </a:pPr>
            <a:r>
              <a:rPr lang="en-US" altLang="zh-CN" sz="1350" dirty="0">
                <a:solidFill>
                  <a:schemeClr val="accent2"/>
                </a:solidFill>
                <a:latin typeface="Impact" panose="020B0806030902050204" pitchFamily="34" charset="0"/>
              </a:rPr>
              <a:t>CONTENTS</a:t>
            </a:r>
            <a:endParaRPr lang="zh-CN" altLang="en-US" sz="135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93"/>
          <p:cNvGrpSpPr/>
          <p:nvPr/>
        </p:nvGrpSpPr>
        <p:grpSpPr bwMode="auto">
          <a:xfrm>
            <a:off x="4247964" y="1330407"/>
            <a:ext cx="2260104" cy="476125"/>
            <a:chOff x="320318" y="607960"/>
            <a:chExt cx="4018359" cy="846889"/>
          </a:xfrm>
        </p:grpSpPr>
        <p:grpSp>
          <p:nvGrpSpPr>
            <p:cNvPr id="7" name="组合 91"/>
            <p:cNvGrpSpPr/>
            <p:nvPr/>
          </p:nvGrpSpPr>
          <p:grpSpPr bwMode="auto">
            <a:xfrm>
              <a:off x="320318" y="607960"/>
              <a:ext cx="883920" cy="824600"/>
              <a:chOff x="320318" y="607960"/>
              <a:chExt cx="883920" cy="824600"/>
            </a:xfrm>
          </p:grpSpPr>
          <p:sp>
            <p:nvSpPr>
              <p:cNvPr id="9" name="菱形 8"/>
              <p:cNvSpPr/>
              <p:nvPr/>
            </p:nvSpPr>
            <p:spPr>
              <a:xfrm>
                <a:off x="350483" y="607960"/>
                <a:ext cx="823994" cy="824600"/>
              </a:xfrm>
              <a:prstGeom prst="diamond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文本框 90"/>
              <p:cNvSpPr txBox="1">
                <a:spLocks noChangeArrowheads="1"/>
              </p:cNvSpPr>
              <p:nvPr/>
            </p:nvSpPr>
            <p:spPr bwMode="auto">
              <a:xfrm>
                <a:off x="320318" y="835594"/>
                <a:ext cx="883920" cy="5337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3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文本框 92"/>
            <p:cNvSpPr txBox="1">
              <a:spLocks noChangeArrowheads="1"/>
            </p:cNvSpPr>
            <p:nvPr/>
          </p:nvSpPr>
          <p:spPr bwMode="auto">
            <a:xfrm>
              <a:off x="1275715" y="797914"/>
              <a:ext cx="3062962" cy="656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工作评价</a:t>
              </a:r>
              <a:endPara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99"/>
          <p:cNvGrpSpPr/>
          <p:nvPr/>
        </p:nvGrpSpPr>
        <p:grpSpPr bwMode="auto">
          <a:xfrm>
            <a:off x="4247964" y="1957465"/>
            <a:ext cx="2260104" cy="476125"/>
            <a:chOff x="320318" y="607960"/>
            <a:chExt cx="4018359" cy="846889"/>
          </a:xfrm>
        </p:grpSpPr>
        <p:grpSp>
          <p:nvGrpSpPr>
            <p:cNvPr id="12" name="组合 100"/>
            <p:cNvGrpSpPr/>
            <p:nvPr/>
          </p:nvGrpSpPr>
          <p:grpSpPr bwMode="auto">
            <a:xfrm>
              <a:off x="320318" y="607960"/>
              <a:ext cx="883920" cy="824600"/>
              <a:chOff x="320318" y="607960"/>
              <a:chExt cx="883920" cy="824600"/>
            </a:xfrm>
          </p:grpSpPr>
          <p:sp>
            <p:nvSpPr>
              <p:cNvPr id="14" name="菱形 13"/>
              <p:cNvSpPr/>
              <p:nvPr/>
            </p:nvSpPr>
            <p:spPr>
              <a:xfrm>
                <a:off x="350483" y="607960"/>
                <a:ext cx="823994" cy="824600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文本框 103"/>
              <p:cNvSpPr txBox="1">
                <a:spLocks noChangeArrowheads="1"/>
              </p:cNvSpPr>
              <p:nvPr/>
            </p:nvSpPr>
            <p:spPr bwMode="auto">
              <a:xfrm>
                <a:off x="320318" y="835594"/>
                <a:ext cx="883920" cy="5337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35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13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文本框 101"/>
            <p:cNvSpPr txBox="1">
              <a:spLocks noChangeArrowheads="1"/>
            </p:cNvSpPr>
            <p:nvPr/>
          </p:nvSpPr>
          <p:spPr bwMode="auto">
            <a:xfrm>
              <a:off x="1275715" y="797914"/>
              <a:ext cx="3062962" cy="656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自我评价</a:t>
              </a:r>
              <a:endPara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09"/>
          <p:cNvGrpSpPr/>
          <p:nvPr/>
        </p:nvGrpSpPr>
        <p:grpSpPr bwMode="auto">
          <a:xfrm>
            <a:off x="4247964" y="2584523"/>
            <a:ext cx="2260104" cy="476125"/>
            <a:chOff x="320318" y="607960"/>
            <a:chExt cx="4018359" cy="846889"/>
          </a:xfrm>
        </p:grpSpPr>
        <p:grpSp>
          <p:nvGrpSpPr>
            <p:cNvPr id="17" name="组合 110"/>
            <p:cNvGrpSpPr/>
            <p:nvPr/>
          </p:nvGrpSpPr>
          <p:grpSpPr bwMode="auto">
            <a:xfrm>
              <a:off x="320318" y="607960"/>
              <a:ext cx="883920" cy="824600"/>
              <a:chOff x="320318" y="607960"/>
              <a:chExt cx="883920" cy="824600"/>
            </a:xfrm>
          </p:grpSpPr>
          <p:sp>
            <p:nvSpPr>
              <p:cNvPr id="19" name="菱形 18"/>
              <p:cNvSpPr/>
              <p:nvPr/>
            </p:nvSpPr>
            <p:spPr>
              <a:xfrm>
                <a:off x="350483" y="607960"/>
                <a:ext cx="823994" cy="824600"/>
              </a:xfrm>
              <a:prstGeom prst="diamond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文本框 113"/>
              <p:cNvSpPr txBox="1">
                <a:spLocks noChangeArrowheads="1"/>
              </p:cNvSpPr>
              <p:nvPr/>
            </p:nvSpPr>
            <p:spPr bwMode="auto">
              <a:xfrm>
                <a:off x="320318" y="835594"/>
                <a:ext cx="883920" cy="5337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3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文本框 111"/>
            <p:cNvSpPr txBox="1">
              <a:spLocks noChangeArrowheads="1"/>
            </p:cNvSpPr>
            <p:nvPr/>
          </p:nvSpPr>
          <p:spPr bwMode="auto">
            <a:xfrm>
              <a:off x="1275715" y="797914"/>
              <a:ext cx="3062962" cy="656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工作体会</a:t>
              </a:r>
              <a:endPara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119"/>
          <p:cNvGrpSpPr/>
          <p:nvPr/>
        </p:nvGrpSpPr>
        <p:grpSpPr bwMode="auto">
          <a:xfrm>
            <a:off x="4247964" y="3211580"/>
            <a:ext cx="2653392" cy="476125"/>
            <a:chOff x="320318" y="607960"/>
            <a:chExt cx="4717606" cy="846889"/>
          </a:xfrm>
        </p:grpSpPr>
        <p:grpSp>
          <p:nvGrpSpPr>
            <p:cNvPr id="22" name="组合 120"/>
            <p:cNvGrpSpPr/>
            <p:nvPr/>
          </p:nvGrpSpPr>
          <p:grpSpPr bwMode="auto">
            <a:xfrm>
              <a:off x="320318" y="607960"/>
              <a:ext cx="883920" cy="824600"/>
              <a:chOff x="320318" y="607960"/>
              <a:chExt cx="883920" cy="824600"/>
            </a:xfrm>
          </p:grpSpPr>
          <p:sp>
            <p:nvSpPr>
              <p:cNvPr id="24" name="菱形 23"/>
              <p:cNvSpPr/>
              <p:nvPr/>
            </p:nvSpPr>
            <p:spPr>
              <a:xfrm>
                <a:off x="350483" y="607960"/>
                <a:ext cx="823994" cy="824600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文本框 123"/>
              <p:cNvSpPr txBox="1">
                <a:spLocks noChangeArrowheads="1"/>
              </p:cNvSpPr>
              <p:nvPr/>
            </p:nvSpPr>
            <p:spPr bwMode="auto">
              <a:xfrm>
                <a:off x="320318" y="835594"/>
                <a:ext cx="883920" cy="5337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35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13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文本框 121"/>
            <p:cNvSpPr txBox="1">
              <a:spLocks noChangeArrowheads="1"/>
            </p:cNvSpPr>
            <p:nvPr/>
          </p:nvSpPr>
          <p:spPr bwMode="auto">
            <a:xfrm>
              <a:off x="1275715" y="797914"/>
              <a:ext cx="3762209" cy="656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工作规划和展望</a:t>
              </a:r>
              <a:endPara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5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5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50"/>
                            </p:stCondLst>
                            <p:childTnLst>
                              <p:par>
                                <p:cTn id="3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35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6" grpId="0" animBg="1"/>
      <p:bldP spid="3" grpId="0" animBg="1"/>
      <p:bldP spid="4" grpId="0" build="p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5719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03548" y="484312"/>
            <a:ext cx="8136904" cy="41764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5" name="箭头: V 形 14"/>
          <p:cNvSpPr/>
          <p:nvPr/>
        </p:nvSpPr>
        <p:spPr>
          <a:xfrm>
            <a:off x="863588" y="484312"/>
            <a:ext cx="2196244" cy="2196244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箭头: V 形 15"/>
          <p:cNvSpPr/>
          <p:nvPr/>
        </p:nvSpPr>
        <p:spPr>
          <a:xfrm>
            <a:off x="2267744" y="2572544"/>
            <a:ext cx="936104" cy="93610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4581334" y="2806768"/>
            <a:ext cx="942479" cy="1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5648949" y="2805094"/>
            <a:ext cx="1350343" cy="1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4581334" y="2999819"/>
            <a:ext cx="942479" cy="1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48949" y="2998981"/>
            <a:ext cx="1350343" cy="1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组合 93"/>
          <p:cNvGrpSpPr/>
          <p:nvPr/>
        </p:nvGrpSpPr>
        <p:grpSpPr bwMode="auto">
          <a:xfrm>
            <a:off x="3702807" y="2140496"/>
            <a:ext cx="3313260" cy="679617"/>
            <a:chOff x="320318" y="607960"/>
            <a:chExt cx="4018359" cy="824600"/>
          </a:xfrm>
        </p:grpSpPr>
        <p:grpSp>
          <p:nvGrpSpPr>
            <p:cNvPr id="18" name="组合 91"/>
            <p:cNvGrpSpPr/>
            <p:nvPr/>
          </p:nvGrpSpPr>
          <p:grpSpPr bwMode="auto">
            <a:xfrm>
              <a:off x="320318" y="607960"/>
              <a:ext cx="883920" cy="824600"/>
              <a:chOff x="320318" y="607960"/>
              <a:chExt cx="883920" cy="824600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350483" y="607960"/>
                <a:ext cx="823994" cy="824600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/>
              </a:p>
            </p:txBody>
          </p:sp>
          <p:sp>
            <p:nvSpPr>
              <p:cNvPr id="21" name="文本框 90"/>
              <p:cNvSpPr txBox="1">
                <a:spLocks noChangeArrowheads="1"/>
              </p:cNvSpPr>
              <p:nvPr/>
            </p:nvSpPr>
            <p:spPr bwMode="auto">
              <a:xfrm>
                <a:off x="320318" y="739014"/>
                <a:ext cx="883920" cy="5601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9" name="文本框 92"/>
            <p:cNvSpPr txBox="1">
              <a:spLocks noChangeArrowheads="1"/>
            </p:cNvSpPr>
            <p:nvPr/>
          </p:nvSpPr>
          <p:spPr bwMode="auto">
            <a:xfrm>
              <a:off x="1275715" y="797914"/>
              <a:ext cx="3062962" cy="448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工作评价</a:t>
              </a:r>
              <a:endParaRPr lang="zh-CN" altLang="en-US" sz="13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3" r="20491" b="8642"/>
          <a:stretch>
            <a:fillRect/>
          </a:stretch>
        </p:blipFill>
        <p:spPr>
          <a:xfrm>
            <a:off x="3513309" y="1562170"/>
            <a:ext cx="2133482" cy="2134259"/>
          </a:xfrm>
          <a:prstGeom prst="snip2Diag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654" y="1562169"/>
            <a:ext cx="2133482" cy="2134259"/>
          </a:xfrm>
          <a:prstGeom prst="snip2Diag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65" y="1562169"/>
            <a:ext cx="2133482" cy="2134259"/>
          </a:xfrm>
          <a:prstGeom prst="snip2Diag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grpSp>
        <p:nvGrpSpPr>
          <p:cNvPr id="2" name="组合 29"/>
          <p:cNvGrpSpPr/>
          <p:nvPr/>
        </p:nvGrpSpPr>
        <p:grpSpPr bwMode="auto">
          <a:xfrm>
            <a:off x="1800665" y="1273035"/>
            <a:ext cx="471461" cy="473221"/>
            <a:chOff x="2484120" y="1661160"/>
            <a:chExt cx="472440" cy="472440"/>
          </a:xfrm>
        </p:grpSpPr>
        <p:sp>
          <p:nvSpPr>
            <p:cNvPr id="24" name="椭圆 23"/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88" name="矩形 26"/>
            <p:cNvSpPr>
              <a:spLocks noChangeArrowheads="1"/>
            </p:cNvSpPr>
            <p:nvPr/>
          </p:nvSpPr>
          <p:spPr bwMode="auto">
            <a:xfrm>
              <a:off x="2547824" y="1745731"/>
              <a:ext cx="384167" cy="307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30"/>
          <p:cNvGrpSpPr/>
          <p:nvPr/>
        </p:nvGrpSpPr>
        <p:grpSpPr bwMode="auto">
          <a:xfrm>
            <a:off x="4344320" y="1273035"/>
            <a:ext cx="471461" cy="473221"/>
            <a:chOff x="5151120" y="1661160"/>
            <a:chExt cx="472440" cy="472440"/>
          </a:xfrm>
        </p:grpSpPr>
        <p:sp>
          <p:nvSpPr>
            <p:cNvPr id="25" name="椭圆 24"/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86" name="矩形 27"/>
            <p:cNvSpPr>
              <a:spLocks noChangeArrowheads="1"/>
            </p:cNvSpPr>
            <p:nvPr/>
          </p:nvSpPr>
          <p:spPr bwMode="auto">
            <a:xfrm>
              <a:off x="5199584" y="1745731"/>
              <a:ext cx="384167" cy="307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31"/>
          <p:cNvGrpSpPr/>
          <p:nvPr/>
        </p:nvGrpSpPr>
        <p:grpSpPr bwMode="auto">
          <a:xfrm>
            <a:off x="6887976" y="1273035"/>
            <a:ext cx="471461" cy="473221"/>
            <a:chOff x="7856220" y="1661160"/>
            <a:chExt cx="472440" cy="472440"/>
          </a:xfrm>
        </p:grpSpPr>
        <p:sp>
          <p:nvSpPr>
            <p:cNvPr id="26" name="椭圆 25"/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84" name="矩形 28"/>
            <p:cNvSpPr>
              <a:spLocks noChangeArrowheads="1"/>
            </p:cNvSpPr>
            <p:nvPr/>
          </p:nvSpPr>
          <p:spPr bwMode="auto">
            <a:xfrm>
              <a:off x="7912304" y="1745731"/>
              <a:ext cx="384167" cy="307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15"/>
          <p:cNvSpPr txBox="1"/>
          <p:nvPr/>
        </p:nvSpPr>
        <p:spPr>
          <a:xfrm>
            <a:off x="1186105" y="4089364"/>
            <a:ext cx="1700580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6"/>
          <p:cNvSpPr txBox="1"/>
          <p:nvPr/>
        </p:nvSpPr>
        <p:spPr>
          <a:xfrm>
            <a:off x="1393650" y="3861206"/>
            <a:ext cx="1143000" cy="15367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5"/>
          <p:cNvSpPr txBox="1"/>
          <p:nvPr/>
        </p:nvSpPr>
        <p:spPr>
          <a:xfrm>
            <a:off x="3737685" y="4089364"/>
            <a:ext cx="1700580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6"/>
          <p:cNvSpPr txBox="1"/>
          <p:nvPr/>
        </p:nvSpPr>
        <p:spPr>
          <a:xfrm>
            <a:off x="4016476" y="3861206"/>
            <a:ext cx="1143000" cy="15367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5"/>
          <p:cNvSpPr txBox="1"/>
          <p:nvPr/>
        </p:nvSpPr>
        <p:spPr>
          <a:xfrm>
            <a:off x="6273417" y="4089364"/>
            <a:ext cx="1700580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6"/>
          <p:cNvSpPr txBox="1"/>
          <p:nvPr/>
        </p:nvSpPr>
        <p:spPr>
          <a:xfrm>
            <a:off x="6480961" y="3861206"/>
            <a:ext cx="1143000" cy="15367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7" presetClass="entr" presetSubtype="1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7" presetClass="entr" presetSubtype="1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7" presetClass="entr" presetSubtype="1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5719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03548" y="484312"/>
            <a:ext cx="8136904" cy="41764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5" name="箭头: V 形 14"/>
          <p:cNvSpPr/>
          <p:nvPr/>
        </p:nvSpPr>
        <p:spPr>
          <a:xfrm>
            <a:off x="863588" y="484312"/>
            <a:ext cx="2196244" cy="2196244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箭头: V 形 15"/>
          <p:cNvSpPr/>
          <p:nvPr/>
        </p:nvSpPr>
        <p:spPr>
          <a:xfrm>
            <a:off x="2267744" y="2572544"/>
            <a:ext cx="936104" cy="93610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4581334" y="2806768"/>
            <a:ext cx="942479" cy="1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5648949" y="2805094"/>
            <a:ext cx="1350343" cy="1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4581334" y="2999819"/>
            <a:ext cx="942479" cy="1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48949" y="2998981"/>
            <a:ext cx="1350343" cy="1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组合 93"/>
          <p:cNvGrpSpPr/>
          <p:nvPr/>
        </p:nvGrpSpPr>
        <p:grpSpPr bwMode="auto">
          <a:xfrm>
            <a:off x="3702807" y="2140496"/>
            <a:ext cx="3313260" cy="679617"/>
            <a:chOff x="320318" y="607960"/>
            <a:chExt cx="4018359" cy="824600"/>
          </a:xfrm>
        </p:grpSpPr>
        <p:grpSp>
          <p:nvGrpSpPr>
            <p:cNvPr id="18" name="组合 91"/>
            <p:cNvGrpSpPr/>
            <p:nvPr/>
          </p:nvGrpSpPr>
          <p:grpSpPr bwMode="auto">
            <a:xfrm>
              <a:off x="320318" y="607960"/>
              <a:ext cx="883920" cy="824600"/>
              <a:chOff x="320318" y="607960"/>
              <a:chExt cx="883920" cy="824600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350483" y="607960"/>
                <a:ext cx="823994" cy="824600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/>
              </a:p>
            </p:txBody>
          </p:sp>
          <p:sp>
            <p:nvSpPr>
              <p:cNvPr id="21" name="文本框 90"/>
              <p:cNvSpPr txBox="1">
                <a:spLocks noChangeArrowheads="1"/>
              </p:cNvSpPr>
              <p:nvPr/>
            </p:nvSpPr>
            <p:spPr bwMode="auto">
              <a:xfrm>
                <a:off x="320318" y="739014"/>
                <a:ext cx="883920" cy="5585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</a:t>
                </a:r>
                <a:r>
                  <a:rPr lang="en-US" sz="2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</a:t>
                </a:r>
                <a:endParaRPr lang="en-US" sz="24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9" name="文本框 92"/>
            <p:cNvSpPr txBox="1">
              <a:spLocks noChangeArrowheads="1"/>
            </p:cNvSpPr>
            <p:nvPr/>
          </p:nvSpPr>
          <p:spPr bwMode="auto">
            <a:xfrm>
              <a:off x="1275715" y="797914"/>
              <a:ext cx="3062962" cy="362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35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自我评价</a:t>
              </a:r>
              <a:endParaRPr lang="zh-CN" altLang="en-US" sz="13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screen"/>
          <a:stretch>
            <a:fillRect/>
          </a:stretch>
        </p:blipFill>
        <p:spPr bwMode="auto">
          <a:xfrm>
            <a:off x="240829" y="1181638"/>
            <a:ext cx="2746995" cy="1863487"/>
          </a:xfrm>
          <a:prstGeom prst="snip1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955" y="1181638"/>
            <a:ext cx="2728502" cy="1871582"/>
          </a:xfrm>
          <a:prstGeom prst="snip1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1863" y="1181638"/>
            <a:ext cx="2728502" cy="1862093"/>
          </a:xfrm>
          <a:prstGeom prst="snip1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15516" y="3043731"/>
            <a:ext cx="2779207" cy="684387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2" tIns="34291" rIns="68582" bIns="34291" rtlCol="0" anchor="ctr"/>
          <a:lstStyle/>
          <a:p>
            <a:pPr algn="ctr">
              <a:defRPr/>
            </a:pPr>
            <a:endParaRPr lang="en-US" altLang="zh-CN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25"/>
          <p:cNvSpPr txBox="1"/>
          <p:nvPr>
            <p:custDataLst>
              <p:tags r:id="rId5"/>
            </p:custDataLst>
          </p:nvPr>
        </p:nvSpPr>
        <p:spPr>
          <a:xfrm>
            <a:off x="704748" y="3248931"/>
            <a:ext cx="1852075" cy="299085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15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3226603" y="3054795"/>
            <a:ext cx="2779207" cy="68438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2" tIns="34291" rIns="68582" bIns="34291" rtlCol="0" anchor="ctr"/>
          <a:lstStyle/>
          <a:p>
            <a:pPr algn="ctr">
              <a:defRPr/>
            </a:pPr>
            <a:endParaRPr lang="en-US" altLang="zh-CN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25"/>
          <p:cNvSpPr txBox="1"/>
          <p:nvPr>
            <p:custDataLst>
              <p:tags r:id="rId7"/>
            </p:custDataLst>
          </p:nvPr>
        </p:nvSpPr>
        <p:spPr>
          <a:xfrm>
            <a:off x="3690168" y="3248931"/>
            <a:ext cx="1852075" cy="299085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15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6192180" y="3031567"/>
            <a:ext cx="2779207" cy="684387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2" tIns="34291" rIns="68582" bIns="34291" rtlCol="0" anchor="ctr"/>
          <a:lstStyle/>
          <a:p>
            <a:pPr algn="ctr">
              <a:defRPr/>
            </a:pPr>
            <a:endParaRPr lang="en-US" altLang="zh-CN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25"/>
          <p:cNvSpPr txBox="1"/>
          <p:nvPr>
            <p:custDataLst>
              <p:tags r:id="rId9"/>
            </p:custDataLst>
          </p:nvPr>
        </p:nvSpPr>
        <p:spPr>
          <a:xfrm>
            <a:off x="6685428" y="3224971"/>
            <a:ext cx="1852075" cy="299085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en-US" altLang="zh-CN" sz="15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9609" y="3880749"/>
            <a:ext cx="2650781" cy="607060"/>
          </a:xfrm>
          <a:prstGeom prst="rect">
            <a:avLst/>
          </a:prstGeom>
        </p:spPr>
        <p:txBody>
          <a:bodyPr wrap="square" lIns="68582" tIns="34291" rIns="68582" bIns="34291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在这里输入您的内容，或通复制内容后右键选择保留文本。在这里输入您的内容，或通复制内容后右键选择保留文本。</a:t>
            </a:r>
            <a:endParaRPr lang="zh-CN" altLang="en-US" sz="9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82412" y="3862567"/>
            <a:ext cx="2650781" cy="607060"/>
          </a:xfrm>
          <a:prstGeom prst="rect">
            <a:avLst/>
          </a:prstGeom>
        </p:spPr>
        <p:txBody>
          <a:bodyPr wrap="square" lIns="68582" tIns="34291" rIns="68582" bIns="34291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在这里输入您的内容，或通复制内容后右键选择保留文本。在这里输入您的内容，或通复制内容后右键选择保留文本。</a:t>
            </a:r>
            <a:endParaRPr lang="zh-CN" altLang="en-US" sz="9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86075" y="3870462"/>
            <a:ext cx="2650781" cy="607060"/>
          </a:xfrm>
          <a:prstGeom prst="rect">
            <a:avLst/>
          </a:prstGeom>
        </p:spPr>
        <p:txBody>
          <a:bodyPr wrap="square" lIns="68582" tIns="34291" rIns="68582" bIns="34291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在这里输入您的内容，或通复制内容后右键选择保留文本。在这里输入您的内容，或通复制内容后右键选择保留文本。</a:t>
            </a:r>
            <a:endParaRPr lang="zh-CN" altLang="en-US" sz="9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4"/>
          <p:cNvGrpSpPr/>
          <p:nvPr/>
        </p:nvGrpSpPr>
        <p:grpSpPr>
          <a:xfrm>
            <a:off x="2753788" y="3298867"/>
            <a:ext cx="718040" cy="161976"/>
            <a:chOff x="3081338" y="2344737"/>
            <a:chExt cx="957262" cy="215901"/>
          </a:xfrm>
        </p:grpSpPr>
        <p:sp>
          <p:nvSpPr>
            <p:cNvPr id="16" name="MH_Other_1"/>
            <p:cNvSpPr/>
            <p:nvPr>
              <p:custDataLst>
                <p:tags r:id="rId10"/>
              </p:custDataLst>
            </p:nvPr>
          </p:nvSpPr>
          <p:spPr bwMode="auto">
            <a:xfrm>
              <a:off x="3081338" y="2347913"/>
              <a:ext cx="209551" cy="212725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MH_Other_2"/>
            <p:cNvSpPr/>
            <p:nvPr>
              <p:custDataLst>
                <p:tags r:id="rId11"/>
              </p:custDataLst>
            </p:nvPr>
          </p:nvSpPr>
          <p:spPr bwMode="auto">
            <a:xfrm>
              <a:off x="3827463" y="2344737"/>
              <a:ext cx="211137" cy="212725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Other_7"/>
            <p:cNvSpPr/>
            <p:nvPr>
              <p:custDataLst>
                <p:tags r:id="rId12"/>
              </p:custDataLst>
            </p:nvPr>
          </p:nvSpPr>
          <p:spPr bwMode="auto">
            <a:xfrm>
              <a:off x="3124675" y="2400063"/>
              <a:ext cx="869947" cy="10924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MH_Other_8"/>
            <p:cNvSpPr/>
            <p:nvPr>
              <p:custDataLst>
                <p:tags r:id="rId13"/>
              </p:custDataLst>
            </p:nvPr>
          </p:nvSpPr>
          <p:spPr bwMode="auto">
            <a:xfrm>
              <a:off x="3124201" y="2400300"/>
              <a:ext cx="869950" cy="10953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rgbClr val="000000">
                    <a:alpha val="2000"/>
                  </a:srgbClr>
                </a:gs>
                <a:gs pos="100000">
                  <a:srgbClr val="000000">
                    <a:alpha val="13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9"/>
          <p:cNvGrpSpPr/>
          <p:nvPr/>
        </p:nvGrpSpPr>
        <p:grpSpPr>
          <a:xfrm>
            <a:off x="5789757" y="3304936"/>
            <a:ext cx="718040" cy="161976"/>
            <a:chOff x="3081338" y="2344737"/>
            <a:chExt cx="957262" cy="215901"/>
          </a:xfrm>
        </p:grpSpPr>
        <p:sp>
          <p:nvSpPr>
            <p:cNvPr id="21" name="MH_Other_1"/>
            <p:cNvSpPr/>
            <p:nvPr>
              <p:custDataLst>
                <p:tags r:id="rId14"/>
              </p:custDataLst>
            </p:nvPr>
          </p:nvSpPr>
          <p:spPr bwMode="auto">
            <a:xfrm>
              <a:off x="3081338" y="2347913"/>
              <a:ext cx="209551" cy="212725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MH_Other_2"/>
            <p:cNvSpPr/>
            <p:nvPr>
              <p:custDataLst>
                <p:tags r:id="rId15"/>
              </p:custDataLst>
            </p:nvPr>
          </p:nvSpPr>
          <p:spPr bwMode="auto">
            <a:xfrm>
              <a:off x="3827463" y="2344737"/>
              <a:ext cx="211137" cy="212725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Other_7"/>
            <p:cNvSpPr/>
            <p:nvPr>
              <p:custDataLst>
                <p:tags r:id="rId16"/>
              </p:custDataLst>
            </p:nvPr>
          </p:nvSpPr>
          <p:spPr bwMode="auto">
            <a:xfrm>
              <a:off x="3124675" y="2400063"/>
              <a:ext cx="869947" cy="10924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Other_8"/>
            <p:cNvSpPr/>
            <p:nvPr>
              <p:custDataLst>
                <p:tags r:id="rId17"/>
              </p:custDataLst>
            </p:nvPr>
          </p:nvSpPr>
          <p:spPr bwMode="auto">
            <a:xfrm>
              <a:off x="3124201" y="2400300"/>
              <a:ext cx="869950" cy="10953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rgbClr val="000000">
                    <a:alpha val="2000"/>
                  </a:srgbClr>
                </a:gs>
                <a:gs pos="100000">
                  <a:srgbClr val="000000">
                    <a:alpha val="13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24"/>
          <p:cNvGrpSpPr/>
          <p:nvPr/>
        </p:nvGrpSpPr>
        <p:grpSpPr>
          <a:xfrm>
            <a:off x="2786295" y="1388199"/>
            <a:ext cx="718040" cy="161976"/>
            <a:chOff x="3081338" y="2344737"/>
            <a:chExt cx="957262" cy="215901"/>
          </a:xfrm>
        </p:grpSpPr>
        <p:sp>
          <p:nvSpPr>
            <p:cNvPr id="26" name="MH_Other_1"/>
            <p:cNvSpPr/>
            <p:nvPr>
              <p:custDataLst>
                <p:tags r:id="rId18"/>
              </p:custDataLst>
            </p:nvPr>
          </p:nvSpPr>
          <p:spPr bwMode="auto">
            <a:xfrm>
              <a:off x="3081338" y="2347913"/>
              <a:ext cx="209551" cy="212725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27" name="MH_Other_2"/>
            <p:cNvSpPr/>
            <p:nvPr>
              <p:custDataLst>
                <p:tags r:id="rId19"/>
              </p:custDataLst>
            </p:nvPr>
          </p:nvSpPr>
          <p:spPr bwMode="auto">
            <a:xfrm>
              <a:off x="3827463" y="2344737"/>
              <a:ext cx="211137" cy="212725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28" name="MH_Other_7"/>
            <p:cNvSpPr/>
            <p:nvPr>
              <p:custDataLst>
                <p:tags r:id="rId20"/>
              </p:custDataLst>
            </p:nvPr>
          </p:nvSpPr>
          <p:spPr bwMode="auto">
            <a:xfrm>
              <a:off x="3124675" y="2400063"/>
              <a:ext cx="869947" cy="10924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29" name="MH_Other_8"/>
            <p:cNvSpPr/>
            <p:nvPr>
              <p:custDataLst>
                <p:tags r:id="rId21"/>
              </p:custDataLst>
            </p:nvPr>
          </p:nvSpPr>
          <p:spPr bwMode="auto">
            <a:xfrm>
              <a:off x="3124201" y="2400300"/>
              <a:ext cx="869950" cy="10953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rgbClr val="000000">
                    <a:alpha val="2000"/>
                  </a:srgbClr>
                </a:gs>
                <a:gs pos="100000">
                  <a:srgbClr val="000000">
                    <a:alpha val="13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5" name="组合 29"/>
          <p:cNvGrpSpPr/>
          <p:nvPr/>
        </p:nvGrpSpPr>
        <p:grpSpPr>
          <a:xfrm>
            <a:off x="5742319" y="1429708"/>
            <a:ext cx="718040" cy="161976"/>
            <a:chOff x="3081338" y="2344737"/>
            <a:chExt cx="957262" cy="215901"/>
          </a:xfrm>
        </p:grpSpPr>
        <p:sp>
          <p:nvSpPr>
            <p:cNvPr id="31" name="MH_Other_1"/>
            <p:cNvSpPr/>
            <p:nvPr>
              <p:custDataLst>
                <p:tags r:id="rId22"/>
              </p:custDataLst>
            </p:nvPr>
          </p:nvSpPr>
          <p:spPr bwMode="auto">
            <a:xfrm>
              <a:off x="3081338" y="2347913"/>
              <a:ext cx="209551" cy="212725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32" name="MH_Other_2"/>
            <p:cNvSpPr/>
            <p:nvPr>
              <p:custDataLst>
                <p:tags r:id="rId23"/>
              </p:custDataLst>
            </p:nvPr>
          </p:nvSpPr>
          <p:spPr bwMode="auto">
            <a:xfrm>
              <a:off x="3827463" y="2344737"/>
              <a:ext cx="211137" cy="212725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33" name="MH_Other_7"/>
            <p:cNvSpPr/>
            <p:nvPr>
              <p:custDataLst>
                <p:tags r:id="rId24"/>
              </p:custDataLst>
            </p:nvPr>
          </p:nvSpPr>
          <p:spPr bwMode="auto">
            <a:xfrm>
              <a:off x="3124675" y="2400063"/>
              <a:ext cx="869947" cy="10924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34" name="MH_Other_8"/>
            <p:cNvSpPr/>
            <p:nvPr>
              <p:custDataLst>
                <p:tags r:id="rId25"/>
              </p:custDataLst>
            </p:nvPr>
          </p:nvSpPr>
          <p:spPr bwMode="auto">
            <a:xfrm>
              <a:off x="3124201" y="2400300"/>
              <a:ext cx="869950" cy="10953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rgbClr val="000000">
                    <a:alpha val="2000"/>
                  </a:srgbClr>
                </a:gs>
                <a:gs pos="100000">
                  <a:srgbClr val="000000">
                    <a:alpha val="13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5719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03548" y="484312"/>
            <a:ext cx="8136904" cy="41764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5" name="箭头: V 形 14"/>
          <p:cNvSpPr/>
          <p:nvPr/>
        </p:nvSpPr>
        <p:spPr>
          <a:xfrm>
            <a:off x="863588" y="484312"/>
            <a:ext cx="2196244" cy="2196244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箭头: V 形 15"/>
          <p:cNvSpPr/>
          <p:nvPr/>
        </p:nvSpPr>
        <p:spPr>
          <a:xfrm>
            <a:off x="2267744" y="2572544"/>
            <a:ext cx="936104" cy="93610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4581334" y="2806768"/>
            <a:ext cx="942479" cy="1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5648949" y="2805094"/>
            <a:ext cx="1350343" cy="1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4581334" y="2999819"/>
            <a:ext cx="942479" cy="1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48949" y="2998981"/>
            <a:ext cx="1350343" cy="1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组合 93"/>
          <p:cNvGrpSpPr/>
          <p:nvPr/>
        </p:nvGrpSpPr>
        <p:grpSpPr bwMode="auto">
          <a:xfrm>
            <a:off x="3702807" y="2140496"/>
            <a:ext cx="3313260" cy="679617"/>
            <a:chOff x="320318" y="607960"/>
            <a:chExt cx="4018359" cy="824600"/>
          </a:xfrm>
        </p:grpSpPr>
        <p:grpSp>
          <p:nvGrpSpPr>
            <p:cNvPr id="18" name="组合 91"/>
            <p:cNvGrpSpPr/>
            <p:nvPr/>
          </p:nvGrpSpPr>
          <p:grpSpPr bwMode="auto">
            <a:xfrm>
              <a:off x="320318" y="607960"/>
              <a:ext cx="883920" cy="824600"/>
              <a:chOff x="320318" y="607960"/>
              <a:chExt cx="883920" cy="824600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350483" y="607960"/>
                <a:ext cx="823994" cy="824600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/>
              </a:p>
            </p:txBody>
          </p:sp>
          <p:sp>
            <p:nvSpPr>
              <p:cNvPr id="21" name="文本框 90"/>
              <p:cNvSpPr txBox="1">
                <a:spLocks noChangeArrowheads="1"/>
              </p:cNvSpPr>
              <p:nvPr/>
            </p:nvSpPr>
            <p:spPr bwMode="auto">
              <a:xfrm>
                <a:off x="320318" y="739014"/>
                <a:ext cx="883920" cy="5585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</a:t>
                </a:r>
                <a:r>
                  <a:rPr lang="en-US" sz="2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3</a:t>
                </a:r>
                <a:endParaRPr lang="en-US" sz="24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9" name="文本框 92"/>
            <p:cNvSpPr txBox="1">
              <a:spLocks noChangeArrowheads="1"/>
            </p:cNvSpPr>
            <p:nvPr/>
          </p:nvSpPr>
          <p:spPr bwMode="auto">
            <a:xfrm>
              <a:off x="1275715" y="797914"/>
              <a:ext cx="3062962" cy="362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35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工作体会</a:t>
              </a:r>
              <a:endParaRPr lang="zh-CN" altLang="en-US" sz="13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82" y="1043332"/>
            <a:ext cx="4836109" cy="331726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875700" y="1890528"/>
            <a:ext cx="4352772" cy="1124793"/>
            <a:chOff x="5167313" y="2519363"/>
            <a:chExt cx="5805487" cy="1500187"/>
          </a:xfrm>
        </p:grpSpPr>
        <p:sp>
          <p:nvSpPr>
            <p:cNvPr id="26632" name="Rectangle 22"/>
            <p:cNvSpPr>
              <a:spLocks noChangeArrowheads="1"/>
            </p:cNvSpPr>
            <p:nvPr/>
          </p:nvSpPr>
          <p:spPr bwMode="auto">
            <a:xfrm>
              <a:off x="5167313" y="2519363"/>
              <a:ext cx="5805487" cy="150018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solidFill>
                  <a:srgbClr val="FFFFFF"/>
                </a:solidFill>
              </a:endParaRPr>
            </a:p>
          </p:txBody>
        </p:sp>
        <p:grpSp>
          <p:nvGrpSpPr>
            <p:cNvPr id="26633" name="Group 25"/>
            <p:cNvGrpSpPr/>
            <p:nvPr/>
          </p:nvGrpSpPr>
          <p:grpSpPr bwMode="auto">
            <a:xfrm>
              <a:off x="5564664" y="2870200"/>
              <a:ext cx="4973161" cy="831068"/>
              <a:chOff x="-37622" y="0"/>
              <a:chExt cx="4972832" cy="831193"/>
            </a:xfrm>
          </p:grpSpPr>
          <p:sp>
            <p:nvSpPr>
              <p:cNvPr id="26636" name="TextBox 23"/>
              <p:cNvSpPr>
                <a:spLocks noChangeArrowheads="1"/>
              </p:cNvSpPr>
              <p:nvPr/>
            </p:nvSpPr>
            <p:spPr bwMode="auto">
              <a:xfrm>
                <a:off x="-37622" y="0"/>
                <a:ext cx="1888153" cy="418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r">
                  <a:buNone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637" name="TextBox 24"/>
              <p:cNvSpPr>
                <a:spLocks noChangeArrowheads="1"/>
              </p:cNvSpPr>
              <p:nvPr/>
            </p:nvSpPr>
            <p:spPr bwMode="auto">
              <a:xfrm>
                <a:off x="0" y="400109"/>
                <a:ext cx="4935210" cy="4310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750" dirty="0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Lid </a:t>
                </a:r>
                <a:r>
                  <a:rPr lang="en-US" altLang="zh-CN" sz="750" dirty="0" err="1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est</a:t>
                </a:r>
                <a:r>
                  <a:rPr lang="en-US" altLang="zh-CN" sz="750" dirty="0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 </a:t>
                </a:r>
                <a:r>
                  <a:rPr lang="en-US" altLang="zh-CN" sz="750" dirty="0" err="1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laborum</a:t>
                </a:r>
                <a:r>
                  <a:rPr lang="en-US" altLang="zh-CN" sz="750" dirty="0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 </a:t>
                </a:r>
                <a:r>
                  <a:rPr lang="en-US" altLang="zh-CN" sz="750" dirty="0" err="1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dolo</a:t>
                </a:r>
                <a:r>
                  <a:rPr lang="en-US" altLang="zh-CN" sz="750" dirty="0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 </a:t>
                </a:r>
                <a:r>
                  <a:rPr lang="en-US" altLang="zh-CN" sz="750" dirty="0" err="1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rumes</a:t>
                </a:r>
                <a:r>
                  <a:rPr lang="en-US" altLang="zh-CN" sz="750" dirty="0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 </a:t>
                </a:r>
                <a:r>
                  <a:rPr lang="en-US" altLang="zh-CN" sz="750" dirty="0" err="1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fugats</a:t>
                </a:r>
                <a:r>
                  <a:rPr lang="en-US" altLang="zh-CN" sz="750" dirty="0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 </a:t>
                </a:r>
                <a:r>
                  <a:rPr lang="en-US" altLang="zh-CN" sz="750" dirty="0" err="1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untras</a:t>
                </a:r>
                <a:r>
                  <a:rPr lang="en-US" altLang="zh-CN" sz="750" dirty="0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. </a:t>
                </a:r>
                <a:r>
                  <a:rPr lang="en-US" altLang="zh-CN" sz="750" dirty="0" err="1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Etharums</a:t>
                </a:r>
                <a:r>
                  <a:rPr lang="en-US" altLang="zh-CN" sz="750" dirty="0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 </a:t>
                </a:r>
                <a:r>
                  <a:rPr lang="en-US" altLang="zh-CN" sz="750" dirty="0" err="1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ser</a:t>
                </a:r>
                <a:r>
                  <a:rPr lang="en-US" altLang="zh-CN" sz="750" dirty="0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 </a:t>
                </a:r>
                <a:r>
                  <a:rPr lang="en-US" altLang="zh-CN" sz="750" dirty="0" err="1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quidem</a:t>
                </a:r>
                <a:r>
                  <a:rPr lang="en-US" altLang="zh-CN" sz="750" dirty="0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 </a:t>
                </a:r>
                <a:r>
                  <a:rPr lang="en-US" altLang="zh-CN" sz="750" dirty="0" err="1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rerum</a:t>
                </a:r>
                <a:r>
                  <a:rPr lang="en-US" altLang="zh-CN" sz="750" dirty="0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 </a:t>
                </a:r>
                <a:r>
                  <a:rPr lang="en-US" altLang="zh-CN" sz="750" dirty="0" err="1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facilis</a:t>
                </a:r>
                <a:r>
                  <a:rPr lang="en-US" altLang="zh-CN" sz="750" dirty="0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 </a:t>
                </a:r>
                <a:r>
                  <a:rPr lang="en-US" altLang="zh-CN" sz="750" dirty="0" err="1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dolores</a:t>
                </a:r>
                <a:r>
                  <a:rPr lang="en-US" altLang="zh-CN" sz="750" dirty="0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 </a:t>
                </a:r>
                <a:r>
                  <a:rPr lang="en-US" altLang="zh-CN" sz="750" dirty="0" err="1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nemis</a:t>
                </a:r>
                <a:r>
                  <a:rPr lang="en-US" altLang="zh-CN" sz="750" dirty="0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 </a:t>
                </a:r>
                <a:r>
                  <a:rPr lang="en-US" altLang="zh-CN" sz="750" dirty="0" err="1">
                    <a:solidFill>
                      <a:schemeClr val="bg1"/>
                    </a:solidFill>
                    <a:latin typeface="Open Sans" panose="020B0606030504020204" pitchFamily="34" charset="0"/>
                    <a:sym typeface="Open Sans" panose="020B0606030504020204" pitchFamily="34" charset="0"/>
                  </a:rPr>
                  <a:t>omnis</a:t>
                </a:r>
                <a:endParaRPr lang="en-US" altLang="zh-CN" sz="750" dirty="0">
                  <a:solidFill>
                    <a:schemeClr val="bg1"/>
                  </a:solidFill>
                  <a:latin typeface="Open Sans" panose="020B0606030504020204" pitchFamily="34" charset="0"/>
                  <a:sym typeface="Open Sans" panose="020B0606030504020204" pitchFamily="34" charset="0"/>
                </a:endParaRPr>
              </a:p>
            </p:txBody>
          </p:sp>
        </p:grpSp>
      </p:grpSp>
      <p:sp>
        <p:nvSpPr>
          <p:cNvPr id="26634" name="TextBox 26"/>
          <p:cNvSpPr>
            <a:spLocks noChangeArrowheads="1"/>
          </p:cNvSpPr>
          <p:nvPr/>
        </p:nvSpPr>
        <p:spPr bwMode="auto">
          <a:xfrm>
            <a:off x="5625379" y="3196239"/>
            <a:ext cx="2228162" cy="78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Lid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est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laborum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dolo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rumes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fugats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untras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.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Etharums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ser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quidem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rerum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facilis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dolores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nemis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omnis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fugats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vitaes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nemo minima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rerums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unsers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sadips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amets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.. </a:t>
            </a:r>
            <a:endParaRPr lang="en-US" altLang="zh-CN" sz="750" dirty="0">
              <a:solidFill>
                <a:srgbClr val="595959"/>
              </a:solidFill>
              <a:latin typeface="Open Sans" panose="020B0606030504020204" pitchFamily="34" charset="0"/>
              <a:sym typeface="Open Sans" panose="020B060603050402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Sed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ut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perspiciatis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unde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omnis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iste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natus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 error sit </a:t>
            </a:r>
            <a:r>
              <a:rPr lang="en-US" altLang="zh-CN" sz="750" dirty="0" err="1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voluptatem</a:t>
            </a:r>
            <a:r>
              <a:rPr lang="en-US" altLang="zh-CN" sz="750" dirty="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.</a:t>
            </a:r>
            <a:endParaRPr lang="en-US" altLang="zh-CN" sz="750" dirty="0">
              <a:solidFill>
                <a:srgbClr val="595959"/>
              </a:solidFill>
              <a:latin typeface="Open Sans" panose="020B0606030504020204" pitchFamily="34" charset="0"/>
              <a:sym typeface="Open Sans" panose="020B0606030504020204" pitchFamily="34" charset="0"/>
            </a:endParaRPr>
          </a:p>
        </p:txBody>
      </p:sp>
      <p:sp>
        <p:nvSpPr>
          <p:cNvPr id="26635" name="Rectangle 27"/>
          <p:cNvSpPr>
            <a:spLocks noChangeArrowheads="1"/>
          </p:cNvSpPr>
          <p:nvPr/>
        </p:nvSpPr>
        <p:spPr bwMode="auto">
          <a:xfrm>
            <a:off x="5670507" y="4138924"/>
            <a:ext cx="1178560" cy="206375"/>
          </a:xfrm>
          <a:prstGeom prst="rect">
            <a:avLst/>
          </a:prstGeom>
          <a:noFill/>
          <a:ln w="9525">
            <a:solidFill>
              <a:srgbClr val="7F7F7F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750">
                <a:solidFill>
                  <a:srgbClr val="595959"/>
                </a:solidFill>
                <a:latin typeface="Open Sans" panose="020B0606030504020204" pitchFamily="34" charset="0"/>
                <a:sym typeface="Open Sans" panose="020B0606030504020204" pitchFamily="34" charset="0"/>
              </a:rPr>
              <a:t>SINGLE NEWS LAYOUT</a:t>
            </a:r>
            <a:endParaRPr lang="en-US" altLang="zh-CN" sz="750">
              <a:solidFill>
                <a:srgbClr val="595959"/>
              </a:solidFill>
              <a:latin typeface="Open Sans" panose="020B0606030504020204" pitchFamily="34" charset="0"/>
              <a:sym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/>
      <p:bldP spid="2663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5719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03548" y="484312"/>
            <a:ext cx="8136904" cy="41764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5" name="箭头: V 形 14"/>
          <p:cNvSpPr/>
          <p:nvPr/>
        </p:nvSpPr>
        <p:spPr>
          <a:xfrm>
            <a:off x="863588" y="484312"/>
            <a:ext cx="2196244" cy="2196244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箭头: V 形 15"/>
          <p:cNvSpPr/>
          <p:nvPr/>
        </p:nvSpPr>
        <p:spPr>
          <a:xfrm>
            <a:off x="2267744" y="2572544"/>
            <a:ext cx="936104" cy="93610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4581334" y="2806768"/>
            <a:ext cx="942479" cy="1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5648949" y="2805094"/>
            <a:ext cx="1350343" cy="1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4581334" y="2999819"/>
            <a:ext cx="942479" cy="1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48949" y="2998981"/>
            <a:ext cx="1350343" cy="1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组合 93"/>
          <p:cNvGrpSpPr/>
          <p:nvPr/>
        </p:nvGrpSpPr>
        <p:grpSpPr bwMode="auto">
          <a:xfrm>
            <a:off x="3702807" y="2140496"/>
            <a:ext cx="3313260" cy="679617"/>
            <a:chOff x="320318" y="607960"/>
            <a:chExt cx="4018359" cy="824600"/>
          </a:xfrm>
        </p:grpSpPr>
        <p:grpSp>
          <p:nvGrpSpPr>
            <p:cNvPr id="18" name="组合 91"/>
            <p:cNvGrpSpPr/>
            <p:nvPr/>
          </p:nvGrpSpPr>
          <p:grpSpPr bwMode="auto">
            <a:xfrm>
              <a:off x="320318" y="607960"/>
              <a:ext cx="883920" cy="824600"/>
              <a:chOff x="320318" y="607960"/>
              <a:chExt cx="883920" cy="824600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350483" y="607960"/>
                <a:ext cx="823994" cy="824600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 dirty="0"/>
              </a:p>
            </p:txBody>
          </p:sp>
          <p:sp>
            <p:nvSpPr>
              <p:cNvPr id="21" name="文本框 90"/>
              <p:cNvSpPr txBox="1">
                <a:spLocks noChangeArrowheads="1"/>
              </p:cNvSpPr>
              <p:nvPr/>
            </p:nvSpPr>
            <p:spPr bwMode="auto">
              <a:xfrm>
                <a:off x="320318" y="739014"/>
                <a:ext cx="883920" cy="5585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</a:t>
                </a:r>
                <a:r>
                  <a:rPr lang="en-US" sz="2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4</a:t>
                </a:r>
                <a:endParaRPr lang="en-US" sz="24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9" name="文本框 92"/>
            <p:cNvSpPr txBox="1">
              <a:spLocks noChangeArrowheads="1"/>
            </p:cNvSpPr>
            <p:nvPr/>
          </p:nvSpPr>
          <p:spPr bwMode="auto">
            <a:xfrm>
              <a:off x="1275715" y="797914"/>
              <a:ext cx="3062962" cy="362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35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工作规划和展望</a:t>
              </a:r>
              <a:endParaRPr lang="zh-CN" altLang="en-US" sz="13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7" grpId="0"/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MH" val="20160410221230"/>
  <p:tag name="MH_LIBRARY" val="GRAPHIC"/>
  <p:tag name="MH_ORDER" val="Rectangle 26"/>
</p:tagLst>
</file>

<file path=ppt/tags/tag10.xml><?xml version="1.0" encoding="utf-8"?>
<p:tagLst xmlns:p="http://schemas.openxmlformats.org/presentationml/2006/main">
  <p:tag name="MH" val="20151108140218"/>
  <p:tag name="MH_LIBRARY" val="GRAPHIC"/>
  <p:tag name="MH_TYPE" val="Other"/>
  <p:tag name="MH_ORDER" val="8"/>
</p:tagLst>
</file>

<file path=ppt/tags/tag11.xml><?xml version="1.0" encoding="utf-8"?>
<p:tagLst xmlns:p="http://schemas.openxmlformats.org/presentationml/2006/main">
  <p:tag name="MH" val="20151108140218"/>
  <p:tag name="MH_LIBRARY" val="GRAPHIC"/>
  <p:tag name="MH_TYPE" val="Other"/>
  <p:tag name="MH_ORDER" val="1"/>
</p:tagLst>
</file>

<file path=ppt/tags/tag12.xml><?xml version="1.0" encoding="utf-8"?>
<p:tagLst xmlns:p="http://schemas.openxmlformats.org/presentationml/2006/main">
  <p:tag name="MH" val="20151108140218"/>
  <p:tag name="MH_LIBRARY" val="GRAPHIC"/>
  <p:tag name="MH_TYPE" val="Other"/>
  <p:tag name="MH_ORDER" val="2"/>
</p:tagLst>
</file>

<file path=ppt/tags/tag13.xml><?xml version="1.0" encoding="utf-8"?>
<p:tagLst xmlns:p="http://schemas.openxmlformats.org/presentationml/2006/main">
  <p:tag name="MH" val="20151108140218"/>
  <p:tag name="MH_LIBRARY" val="GRAPHIC"/>
  <p:tag name="MH_TYPE" val="Other"/>
  <p:tag name="MH_ORDER" val="7"/>
</p:tagLst>
</file>

<file path=ppt/tags/tag14.xml><?xml version="1.0" encoding="utf-8"?>
<p:tagLst xmlns:p="http://schemas.openxmlformats.org/presentationml/2006/main">
  <p:tag name="MH" val="20151108140218"/>
  <p:tag name="MH_LIBRARY" val="GRAPHIC"/>
  <p:tag name="MH_TYPE" val="Other"/>
  <p:tag name="MH_ORDER" val="8"/>
</p:tagLst>
</file>

<file path=ppt/tags/tag15.xml><?xml version="1.0" encoding="utf-8"?>
<p:tagLst xmlns:p="http://schemas.openxmlformats.org/presentationml/2006/main">
  <p:tag name="MH" val="20151108140218"/>
  <p:tag name="MH_LIBRARY" val="GRAPHIC"/>
  <p:tag name="MH_TYPE" val="Other"/>
  <p:tag name="MH_ORDER" val="1"/>
</p:tagLst>
</file>

<file path=ppt/tags/tag16.xml><?xml version="1.0" encoding="utf-8"?>
<p:tagLst xmlns:p="http://schemas.openxmlformats.org/presentationml/2006/main">
  <p:tag name="MH" val="20151108140218"/>
  <p:tag name="MH_LIBRARY" val="GRAPHIC"/>
  <p:tag name="MH_TYPE" val="Other"/>
  <p:tag name="MH_ORDER" val="2"/>
</p:tagLst>
</file>

<file path=ppt/tags/tag17.xml><?xml version="1.0" encoding="utf-8"?>
<p:tagLst xmlns:p="http://schemas.openxmlformats.org/presentationml/2006/main">
  <p:tag name="MH" val="20151108140218"/>
  <p:tag name="MH_LIBRARY" val="GRAPHIC"/>
  <p:tag name="MH_TYPE" val="Other"/>
  <p:tag name="MH_ORDER" val="7"/>
</p:tagLst>
</file>

<file path=ppt/tags/tag18.xml><?xml version="1.0" encoding="utf-8"?>
<p:tagLst xmlns:p="http://schemas.openxmlformats.org/presentationml/2006/main">
  <p:tag name="MH" val="20151108140218"/>
  <p:tag name="MH_LIBRARY" val="GRAPHIC"/>
  <p:tag name="MH_TYPE" val="Other"/>
  <p:tag name="MH_ORDER" val="8"/>
</p:tagLst>
</file>

<file path=ppt/tags/tag19.xml><?xml version="1.0" encoding="utf-8"?>
<p:tagLst xmlns:p="http://schemas.openxmlformats.org/presentationml/2006/main">
  <p:tag name="MH" val="20151108140218"/>
  <p:tag name="MH_LIBRARY" val="GRAPHIC"/>
  <p:tag name="MH_TYPE" val="Other"/>
  <p:tag name="MH_ORDER" val="1"/>
</p:tagLst>
</file>

<file path=ppt/tags/tag2.xml><?xml version="1.0" encoding="utf-8"?>
<p:tagLst xmlns:p="http://schemas.openxmlformats.org/presentationml/2006/main">
  <p:tag name="MH" val="20160410221154"/>
  <p:tag name="MH_LIBRARY" val="GRAPHIC"/>
  <p:tag name="MH_ORDER" val="文本框 25"/>
</p:tagLst>
</file>

<file path=ppt/tags/tag20.xml><?xml version="1.0" encoding="utf-8"?>
<p:tagLst xmlns:p="http://schemas.openxmlformats.org/presentationml/2006/main">
  <p:tag name="MH" val="20151108140218"/>
  <p:tag name="MH_LIBRARY" val="GRAPHIC"/>
  <p:tag name="MH_TYPE" val="Other"/>
  <p:tag name="MH_ORDER" val="2"/>
</p:tagLst>
</file>

<file path=ppt/tags/tag21.xml><?xml version="1.0" encoding="utf-8"?>
<p:tagLst xmlns:p="http://schemas.openxmlformats.org/presentationml/2006/main">
  <p:tag name="MH" val="20151108140218"/>
  <p:tag name="MH_LIBRARY" val="GRAPHIC"/>
  <p:tag name="MH_TYPE" val="Other"/>
  <p:tag name="MH_ORDER" val="7"/>
</p:tagLst>
</file>

<file path=ppt/tags/tag22.xml><?xml version="1.0" encoding="utf-8"?>
<p:tagLst xmlns:p="http://schemas.openxmlformats.org/presentationml/2006/main">
  <p:tag name="MH" val="20151108140218"/>
  <p:tag name="MH_LIBRARY" val="GRAPHIC"/>
  <p:tag name="MH_TYPE" val="Other"/>
  <p:tag name="MH_ORDER" val="8"/>
</p:tagLst>
</file>

<file path=ppt/tags/tag23.xml><?xml version="1.0" encoding="utf-8"?>
<p:tagLst xmlns:p="http://schemas.openxmlformats.org/presentationml/2006/main">
  <p:tag name="KSO_WM_UNIT_PLACING_PICTURE_USER_VIEWPORT" val="{&quot;height&quot;:5224.0456692913385,&quot;width&quot;:7615.9196850393701}"/>
</p:tagLst>
</file>

<file path=ppt/tags/tag3.xml><?xml version="1.0" encoding="utf-8"?>
<p:tagLst xmlns:p="http://schemas.openxmlformats.org/presentationml/2006/main">
  <p:tag name="MH" val="20160410221230"/>
  <p:tag name="MH_LIBRARY" val="GRAPHIC"/>
  <p:tag name="MH_ORDER" val="Rectangle 26"/>
</p:tagLst>
</file>

<file path=ppt/tags/tag4.xml><?xml version="1.0" encoding="utf-8"?>
<p:tagLst xmlns:p="http://schemas.openxmlformats.org/presentationml/2006/main">
  <p:tag name="MH" val="20160410221154"/>
  <p:tag name="MH_LIBRARY" val="GRAPHIC"/>
  <p:tag name="MH_ORDER" val="文本框 25"/>
</p:tagLst>
</file>

<file path=ppt/tags/tag5.xml><?xml version="1.0" encoding="utf-8"?>
<p:tagLst xmlns:p="http://schemas.openxmlformats.org/presentationml/2006/main">
  <p:tag name="MH" val="20160410221230"/>
  <p:tag name="MH_LIBRARY" val="GRAPHIC"/>
  <p:tag name="MH_ORDER" val="Rectangle 26"/>
</p:tagLst>
</file>

<file path=ppt/tags/tag6.xml><?xml version="1.0" encoding="utf-8"?>
<p:tagLst xmlns:p="http://schemas.openxmlformats.org/presentationml/2006/main">
  <p:tag name="MH" val="20160410221154"/>
  <p:tag name="MH_LIBRARY" val="GRAPHIC"/>
  <p:tag name="MH_ORDER" val="文本框 25"/>
</p:tagLst>
</file>

<file path=ppt/tags/tag7.xml><?xml version="1.0" encoding="utf-8"?>
<p:tagLst xmlns:p="http://schemas.openxmlformats.org/presentationml/2006/main">
  <p:tag name="MH" val="20151108140218"/>
  <p:tag name="MH_LIBRARY" val="GRAPHIC"/>
  <p:tag name="MH_TYPE" val="Other"/>
  <p:tag name="MH_ORDER" val="1"/>
</p:tagLst>
</file>

<file path=ppt/tags/tag8.xml><?xml version="1.0" encoding="utf-8"?>
<p:tagLst xmlns:p="http://schemas.openxmlformats.org/presentationml/2006/main">
  <p:tag name="MH" val="20151108140218"/>
  <p:tag name="MH_LIBRARY" val="GRAPHIC"/>
  <p:tag name="MH_TYPE" val="Other"/>
  <p:tag name="MH_ORDER" val="2"/>
</p:tagLst>
</file>

<file path=ppt/tags/tag9.xml><?xml version="1.0" encoding="utf-8"?>
<p:tagLst xmlns:p="http://schemas.openxmlformats.org/presentationml/2006/main">
  <p:tag name="MH" val="20151108140218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第一PPT，www.1ppt.com">
  <a:themeElements>
    <a:clrScheme name="自定义 113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24661"/>
      </a:accent1>
      <a:accent2>
        <a:srgbClr val="2E323E"/>
      </a:accent2>
      <a:accent3>
        <a:srgbClr val="D24661"/>
      </a:accent3>
      <a:accent4>
        <a:srgbClr val="2E323E"/>
      </a:accent4>
      <a:accent5>
        <a:srgbClr val="D24661"/>
      </a:accent5>
      <a:accent6>
        <a:srgbClr val="2E323E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1539</Words>
  <Application>WPS 演示</Application>
  <PresentationFormat>自定义</PresentationFormat>
  <Paragraphs>151</Paragraphs>
  <Slides>11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Open Sans</vt:lpstr>
      <vt:lpstr>方正姚体</vt:lpstr>
      <vt:lpstr>Calibri</vt:lpstr>
      <vt:lpstr>Impact</vt:lpstr>
      <vt:lpstr>Arial Unicode MS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刘丽</cp:lastModifiedBy>
  <cp:revision>278</cp:revision>
  <dcterms:created xsi:type="dcterms:W3CDTF">2017-06-17T13:16:00Z</dcterms:created>
  <dcterms:modified xsi:type="dcterms:W3CDTF">2024-04-19T09:01:26Z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